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7" r:id="rId13"/>
    <p:sldId id="268" r:id="rId14"/>
    <p:sldId id="269" r:id="rId15"/>
    <p:sldId id="266" r:id="rId16"/>
    <p:sldId id="270" r:id="rId17"/>
    <p:sldId id="272" r:id="rId18"/>
    <p:sldId id="273" r:id="rId19"/>
    <p:sldId id="276" r:id="rId20"/>
    <p:sldId id="275" r:id="rId21"/>
    <p:sldId id="274"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5" r:id="rId44"/>
    <p:sldId id="298" r:id="rId45"/>
    <p:sldId id="321" r:id="rId46"/>
    <p:sldId id="300" r:id="rId47"/>
    <p:sldId id="299" r:id="rId48"/>
    <p:sldId id="301" r:id="rId49"/>
    <p:sldId id="302" r:id="rId50"/>
    <p:sldId id="303" r:id="rId51"/>
    <p:sldId id="304" r:id="rId52"/>
    <p:sldId id="306" r:id="rId53"/>
    <p:sldId id="307" r:id="rId54"/>
    <p:sldId id="308" r:id="rId55"/>
    <p:sldId id="309" r:id="rId56"/>
    <p:sldId id="310" r:id="rId57"/>
    <p:sldId id="311" r:id="rId58"/>
    <p:sldId id="312" r:id="rId59"/>
    <p:sldId id="332" r:id="rId60"/>
    <p:sldId id="313" r:id="rId61"/>
    <p:sldId id="314" r:id="rId62"/>
    <p:sldId id="315" r:id="rId63"/>
    <p:sldId id="316" r:id="rId64"/>
    <p:sldId id="317" r:id="rId65"/>
    <p:sldId id="318" r:id="rId66"/>
    <p:sldId id="320" r:id="rId67"/>
    <p:sldId id="319" r:id="rId68"/>
    <p:sldId id="323" r:id="rId69"/>
    <p:sldId id="322" r:id="rId70"/>
    <p:sldId id="324" r:id="rId71"/>
    <p:sldId id="325" r:id="rId72"/>
    <p:sldId id="326" r:id="rId73"/>
    <p:sldId id="327" r:id="rId74"/>
    <p:sldId id="328" r:id="rId75"/>
    <p:sldId id="329" r:id="rId76"/>
    <p:sldId id="330" r:id="rId77"/>
    <p:sldId id="331" r:id="rId78"/>
    <p:sldId id="354" r:id="rId79"/>
    <p:sldId id="357" r:id="rId80"/>
    <p:sldId id="333" r:id="rId81"/>
    <p:sldId id="353" r:id="rId82"/>
    <p:sldId id="334" r:id="rId83"/>
    <p:sldId id="347" r:id="rId84"/>
    <p:sldId id="349" r:id="rId85"/>
    <p:sldId id="348" r:id="rId86"/>
    <p:sldId id="351" r:id="rId87"/>
    <p:sldId id="352" r:id="rId88"/>
    <p:sldId id="356" r:id="rId89"/>
    <p:sldId id="350" r:id="rId90"/>
    <p:sldId id="355" r:id="rId91"/>
    <p:sldId id="358" r:id="rId92"/>
    <p:sldId id="371" r:id="rId93"/>
    <p:sldId id="372" r:id="rId94"/>
    <p:sldId id="367" r:id="rId95"/>
    <p:sldId id="368" r:id="rId96"/>
    <p:sldId id="370" r:id="rId97"/>
    <p:sldId id="369" r:id="rId98"/>
    <p:sldId id="377" r:id="rId99"/>
    <p:sldId id="359" r:id="rId100"/>
    <p:sldId id="361" r:id="rId101"/>
    <p:sldId id="363" r:id="rId102"/>
    <p:sldId id="364" r:id="rId103"/>
    <p:sldId id="378" r:id="rId104"/>
    <p:sldId id="374" r:id="rId105"/>
    <p:sldId id="375" r:id="rId106"/>
    <p:sldId id="373" r:id="rId107"/>
    <p:sldId id="376" r:id="rId108"/>
    <p:sldId id="379" r:id="rId109"/>
    <p:sldId id="385" r:id="rId110"/>
    <p:sldId id="386" r:id="rId111"/>
    <p:sldId id="380" r:id="rId112"/>
    <p:sldId id="382" r:id="rId113"/>
    <p:sldId id="383" r:id="rId114"/>
    <p:sldId id="384" r:id="rId115"/>
    <p:sldId id="390" r:id="rId116"/>
    <p:sldId id="387" r:id="rId117"/>
    <p:sldId id="389" r:id="rId118"/>
    <p:sldId id="388" r:id="rId119"/>
    <p:sldId id="391" r:id="rId120"/>
    <p:sldId id="392" r:id="rId121"/>
    <p:sldId id="393" r:id="rId122"/>
    <p:sldId id="394" r:id="rId123"/>
    <p:sldId id="395" r:id="rId124"/>
    <p:sldId id="396" r:id="rId125"/>
    <p:sldId id="397" r:id="rId126"/>
    <p:sldId id="398" r:id="rId127"/>
    <p:sldId id="399" r:id="rId128"/>
    <p:sldId id="400" r:id="rId129"/>
    <p:sldId id="401" r:id="rId130"/>
    <p:sldId id="402" r:id="rId131"/>
    <p:sldId id="403" r:id="rId132"/>
    <p:sldId id="404" r:id="rId133"/>
    <p:sldId id="405" r:id="rId134"/>
    <p:sldId id="406" r:id="rId135"/>
    <p:sldId id="407" r:id="rId1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99CD31"/>
    <a:srgbClr val="FE94DB"/>
    <a:srgbClr val="E271BF"/>
    <a:srgbClr val="26BAB9"/>
    <a:srgbClr val="DCAEFC"/>
    <a:srgbClr val="2078B4"/>
    <a:srgbClr val="FFA500"/>
    <a:srgbClr val="FFF9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94660"/>
  </p:normalViewPr>
  <p:slideViewPr>
    <p:cSldViewPr snapToGrid="0">
      <p:cViewPr>
        <p:scale>
          <a:sx n="94" d="100"/>
          <a:sy n="94" d="100"/>
        </p:scale>
        <p:origin x="-21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19.26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5 9 6216 0 0,'0'0'672'0'0,"-4"-9"-672"0"0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5.41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5984 0 0,'21'1'480'0'0,"27"4"1"0"0,-2 1 2159 0 0,-21-3-496 0 0,33 8-1 0 0,-22-3-1149 0 0,362 93 3562 0 0,-173-38-3623 0 0,99 31-17 0 0,-213-54-755 0 0,40 13-411 0 0,3 0 369 0 0,3 0-3115 0 0,-147-50 1690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4.7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14280 0 0,'0'0'1528'0'0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27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24 7368 0 0,'1'0'6297'0'0,"19"-1"-5252"0"0,31-6 0 0 0,-1 0-153 0 0,-25 4-521 0 0,21-2 386 0 0,-9 5-327 0 0,-10-1-233 0 0,0 2 1 0 0,31 3-1 0 0,8 11-53 0 0,0 2 0 0 0,81 34 0 0 0,-84-29-48 0 0,70 32-33 0 0,4 1 20 0 0,5-15-83 0 0,-95-27 2 0 0,-29-9-125 0 0,0 1-1 0 0,33 15 0 0 0,-48-19-97 0 0,-1 0-3 0 0,0 0 0 0 0,-1 0 0 0 0,1 0 0 0 0,0 0 0 0 0,0-1 0 0 0,0 1 0 0 0,0-1 0 0 0,0 1 0 0 0,0-1 0 0 0,0 0 0 0 0,2 0 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78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9672 0 0,'13'0'1030'0'0,"26"9"-463"0"0,-23-6-36 0 0,-1 0 0 0 0,0 1 0 0 0,1 1-1 0 0,-2 1 1 0 0,18 8 0 0 0,-17-7-273 0 0,-5-4-30 0 0,0 0 1 0 0,1 0 0 0 0,-1 0-1 0 0,14 0 1 0 0,21 6 459 0 0,46 19 726 0 0,169 79-1 0 0,-170-70-1355 0 0,-59-26 122 0 0,0 2 0 0 0,31 17 1 0 0,-51-24-97 0 0,1 2 74 0 0,1-1 0 0 0,28 11 0 0 0,182 71 187 0 0,4 1-175 0 0,-113-48-34 0 0,53 18 151 0 0,-12 0-487 0 0,-54-19 185 0 0,-26-7-870 0 0,-61-25-2798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40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55 2760 0 0,'66'-23'272'0'0,"-58"21"325"0"0,0 0 1 0 0,15-7-1 0 0,-15 6 222 0 0,-1 0 0 0 0,1 0 0 0 0,-1 1 0 0 0,12-2-1 0 0,15 1 1895 0 0,45 3-1 0 0,-34 0-1087 0 0,-34 1-1233 0 0,0 0 1 0 0,1 1 0 0 0,20 5 0 0 0,-18-3 73 0 0,27 3 0 0 0,101 14 505 0 0,-85-7-517 0 0,38 7 521 0 0,3 0-431 0 0,-5 0-736 0 0,54 0 463 0 0,21 5-222 0 0,-55-8 269 0 0,85 19 1340 0 0,-122-19-1944 0 0,72 23-116 0 0,-66-16 534 0 0,19 8 27 0 0,-19-5 57 0 0,-3-2-27 0 0,-61-22-189 0 0,-16-4 0 0 0,0 0 0 0 0,0 1 0 0 0,0-1 0 0 0,0 1 0 0 0,0-1 0 0 0,0 1 0 0 0,0 0 0 0 0,0-1 0 0 0,0 1 0 0 0,2 2 0 0 0,-3-2-553 0 0,1 0 0 0 0,-1 0 0 0 0,1 0-1 0 0,-1-1 1 0 0,1 1 0 0 0,0 0 0 0 0,-1-1 0 0 0,1 1-1 0 0,0-1 1 0 0,0 1 0 0 0,-1-1 0 0 0,1 0-1 0 0,3 1 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94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4 6912 0 0,'0'0'922'0'0,"8"0"1404"0"0,45-2 2600 0 0,-48 1-4754 0 0,0 1 0 0 0,1 0 0 0 0,-1 0 0 0 0,0 1 0 0 0,0-1 0 0 0,0 1 0 0 0,0 0 0 0 0,6 3 0 0 0,37 17 712 0 0,-8-3-113 0 0,1-5 310 0 0,52 9 0 0 0,21 7-111 0 0,81 25-1042 0 0,-111-29 184 0 0,-15-4-40 0 0,-53-17-68 0 0,283 83 18 0 0,-126-34 93 0 0,-59-21-366 0 0,-96-25 58 0 0,0 0 0 0 0,33 19 0 0 0,3 8-3820 0 0,-37-22-2234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4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 13824 0 0,'0'0'1388'0'0,"10"0"-828"0"0,13-2 412 0 0,-15 1-582 0 0,-1 0 0 0 0,1 1 0 0 0,10 0-1 0 0,158 23 2779 0 0,-115-16-3168 0 0,92-2 0 0 0,-116-5 0 0 0,47 7 0 0 0,-24-2 0 0 0,43 4 720 0 0,126 28 0 0 0,-172-27-188 0 0,36 8-456 0 0,68 22-1089 0 0,-80-21 805 0 0,-38-13 63 0 0,-31-5-57 0 0,0 0-1 0 0,20 6 1 0 0,-26-6-49 0 0,0 0 0 0 0,0 0-1 0 0,0 0 1 0 0,0-1 0 0 0,10 0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 8288 0 0,'0'0'633'0'0,"3"0"-441"0"0,1-2-149 0 0,25 1-47 0 0,72 8 4052 0 0,-53-2-2536 0 0,65 9 1047 0 0,-71-11-1571 0 0,64 16 0 0 0,40 19-665 0 0,-62-15 461 0 0,144 52 416 0 0,18 5-1291 0 0,-175-60 119 0 0,38 7 224 0 0,-46-13-170 0 0,-17-4-228 0 0,50 5 1 0 0,-73-13 137 0 0,152 16 1 0 0,-14-7-1993 0 0,-160-11 1507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8.462"/>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8288 0 0,'1'1'5581'0'0,"19"13"-3659"0"0,11 10 437 0 0,-26-20-2122 0 0,1 0-1 0 0,0 0 1 0 0,0-1 0 0 0,0 1-1 0 0,11 3 1 0 0,-6-2 4 0 0,2 0-34 0 0,1 0-1 0 0,1-1 0 0 0,21 3 1 0 0,-20-4-47 0 0,1 1 1 0 0,21 7-1 0 0,6 5-5 0 0,0-3 0 0 0,1-2 0 0 0,1-2 0 0 0,0-1 1 0 0,89 2-1 0 0,-2 2-548 0 0,-34-2 280 0 0,606 6 279 0 0,-668-16-316 0 0,32-4-441 0 0,-36 1-1330 0 0,-1 2-3702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04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2304 0 0,'1'16'5930'0'0,"8"-8"-5081"0"0,0 0-1 0 0,1-1 1 0 0,0 0-1 0 0,0 0 0 0 0,0-1 1 0 0,16 7-1 0 0,0-2 577 0 0,47 11 0 0 0,155 29 1517 0 0,-140-33-2446 0 0,26 5-62 0 0,137 32 286 0 0,-90-23-408 0 0,76 14 587 0 0,-137-30-348 0 0,-5 0-783 0 0,-12-3-1 0 0,99 28 0 0 0,-25-4 749 0 0,-19-7-216 0 0,129 40-300 0 0,-188-50 0 0 0,-13-6 0 0 0,33 6 0 0 0,-89-20-102 0 0,-9 0-440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1.185"/>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72 0 10136 0 0,'0'0'918'0'0,"1"2"-758"0"0,2 2-125 0 0,1 1 0 0 0,-1-2 0 0 0,1 1 0 0 0,0 0 0 0 0,0-1 0 0 0,0 1-1 0 0,0-1 1 0 0,0 0 0 0 0,1-1 0 0 0,-1 1 0 0 0,1-1 0 0 0,8 3 0 0 0,106 45 1038 0 0,8 2-376 0 0,102 13-295 0 0,3-18-865 0 0,-169-35 438 0 0,96 11 25 0 0,-110-18 0 0 0,-48-5-3 0 0,23 4 252 0 0,-1-2 0 0 0,46-1 1 0 0,-60-4-145 0 0,-30-9 278 0 0,12 8-223 0 0,-1 0 0 0 0,0 0 0 0 0,0 1 0 0 0,-18-3 0 0 0,-45-3-69 0 0,26 3-111 0 0,-533-59 1147 0 0,336 46-900 0 0,59 4 266 0 0,180 13-463 0 0,-10 0 20 0 0,61 12 392 0 0,51 10 36 0 0,237 45-981 0 0,-131-22 324 0 0,-79-27 510 0 0,6 1-44 0 0,25 25-576 0 0,-76-18 41 0 0,209 59 9 0 0,-120-30 559 0 0,-105-31-125 0 0,0-3 0 0 0,75 13-1 0 0,-121-32-190 0 0,-14 0 3 0 0,1-1 0 0 0,-1 1 0 0 0,0 0 0 0 0,1 0 0 0 0,-1 1 0 0 0,0-1 1 0 0,1 1-1 0 0,-1 0 0 0 0,5 1 0 0 0,-22 3 120 0 0,4-5-99 0 0,-1 0 0 0 0,0 0 0 0 0,1-1 0 0 0,-1-1 1 0 0,-14-3-1 0 0,7 1 27 0 0,-22-2-1 0 0,20 6-31 0 0,0 1-1 0 0,0 0 0 0 0,-25 6 1 0 0,-15 2 39 0 0,-84-2 148 0 0,-150-10-1 0 0,46-19-195 0 0,93 6-15 0 0,64 13 1 0 0,59 3 5 0 0,1-1 1 0 0,-43-7-1 0 0,33-2 55 0 0,25 6-35 0 0,0 0 0 0 0,0 1 0 0 0,-21-1 0 0 0,54 12 269 0 0,8 1 171 0 0,0-2-1 0 0,47 7 1 0 0,56-2-802 0 0,-28-2 102 0 0,609 40 146 0 0,-275-53 78 0 0,-138-2 11 0 0,-285 6 0 0 0,-11-1 0 0 0,0 0 0 0 0,0 0 0 0 0,0 0 0 0 0,0 0 0 0 0,1 0 0 0 0,-1 0 0 0 0,0 0 0 0 0,0 0 0 0 0,0 0 0 0 0,0 0 0 0 0,0 0 0 0 0,1 0 0 0 0,-1 0 0 0 0,0 0 0 0 0,0 0 0 0 0,0 0 0 0 0,0 0 0 0 0,0 0 0 0 0,1 1 0 0 0,-1-1 0 0 0,0 0 0 0 0,0 0 0 0 0,0 0 0 0 0,0 0 0 0 0,0 0 0 0 0,0 0 0 0 0,0 0 0 0 0,0 1 0 0 0,0-1 0 0 0,1 0 0 0 0,-1 0 0 0 0,0 0 0 0 0,0 0 0 0 0,0 0 0 0 0,0 1 0 0 0,0-1 0 0 0,0 0 0 0 0,0 0 0 0 0,0 0 0 0 0,-1 1 3 0 0,1 0 0 0 0,-1 0-1 0 0,1-1 1 0 0,-1 1-1 0 0,1 0 1 0 0,-1-1 0 0 0,1 1-1 0 0,-1-1 1 0 0,0 1-1 0 0,1-1 1 0 0,-1 1 0 0 0,0-1-1 0 0,1 1 1 0 0,-1-1 0 0 0,0 0-1 0 0,0 1 1 0 0,0-1-1 0 0,1 0 1 0 0,-3 1 0 0 0,-21 3 73 0 0,11-2-45 0 0,-35 9 145 0 0,-72 6-1 0 0,-51-5 30 0 0,154-11-193 0 0,-77 6 64 0 0,-141 1 192 0 0,173-11-193 0 0,-160-4 89 0 0,-102 1-26 0 0,1 0-123 0 0,283 6-15 0 0,-306 6 0 0 0,289 0 54 0 0,60-5-52 0 0,1 1-1 0 0,0 0 1 0 0,-1 0 0 0 0,1 0 0 0 0,3 3 0 0 0,21 12-3 0 0,-25-16 1 0 0,0 0 0 0 0,1 0 0 0 0,-1 0 0 0 0,1 0 0 0 0,0 0 0 0 0,-1-1 0 0 0,1 0 0 0 0,-1 1 0 0 0,7-2 0 0 0,33-7 0 0 0,-5 0-10 0 0,3 5-17 0 0,58 4 0 0 0,-63 0 27 0 0,393 24-72 0 0,-299-16 72 0 0,151 15-14 0 0,-48-5-228 0 0,-221-18 217 0 0,1 2-55 0 0,-13-3 79 0 0,0 0 0 0 0,0 0 0 0 0,-1 0 0 0 0,1 0 0 0 0,0 0 0 0 0,-1 0 0 0 0,1 0 0 0 0,0 0 0 0 0,0 0 0 0 0,-1 0 0 0 0,1 0 0 0 0,0 1 0 0 0,0-1 0 0 0,0 0 0 0 0,-1 0 0 0 0,1 0 0 0 0,0 0 0 0 0,0 1 0 0 0,0-1 0 0 0,-1 0 0 0 0,1 0-1 0 0,0 0 1 0 0,0 1 0 0 0,0-1 0 0 0,0 0 0 0 0,0 0 0 0 0,-1 1 0 0 0,1-1 0 0 0,0 0 0 0 0,0 0 0 0 0,0 1 0 0 0,0-1 0 0 0,0 0 0 0 0,0 0 0 0 0,0 1 0 0 0,0-1 0 0 0,0 0 0 0 0,0 1 0 0 0,0-1 0 0 0,0 0 0 0 0,0 0 0 0 0,0 1 0 0 0,0-1 0 0 0,1 0 0 0 0,-1 0 0 0 0,0 1 0 0 0,0-1 0 0 0,0 0 0 0 0,0 0 0 0 0,0 1 0 0 0,0-1 0 0 0,1 0 0 0 0,-1 0 0 0 0,0 0 0 0 0,0 1 0 0 0,0-1 0 0 0,1 0 0 0 0,-1 0 0 0 0,0 0 0 0 0,0 0 0 0 0,1 0 0 0 0,-1 1 0 0 0,0-1 0 0 0,0 0-1 0 0,1 0 1 0 0,-1 0 0 0 0,0 0 0 0 0,1 0 0 0 0,-15 6 14 0 0,-1 0 0 0 0,1-1 0 0 0,-1-1 0 0 0,0 0-1 0 0,0-1 1 0 0,-29 1 0 0 0,-4 3 43 0 0,-58 2 24 0 0,51-7-55 0 0,-180 2 26 0 0,154-4-49 0 0,-261-15-1 0 0,189 6-23 0 0,-22-2-222 0 0,155 9 407 0 0,-37-9 0 0 0,12 1-312 0 0,18 9-43 0 0,27 1 201 0 0,0 0 0 0 0,-1-1 0 0 0,1 1 0 0 0,0-1-1 0 0,0 1 1 0 0,0 0 0 0 0,0-1 0 0 0,0 1 0 0 0,0-1-1 0 0,0 1 1 0 0,0-1 0 0 0,0 1 0 0 0,0 0 0 0 0,0-1 0 0 0,0 1-1 0 0,0-1 1 0 0,0 1 0 0 0,0-1 0 0 0,0 1 0 0 0,0 0-1 0 0,0-1 1 0 0,0 1 0 0 0,1-1 0 0 0,-1 1 3 0 0,1-2-21 0 0,0 0 0 0 0,0 1 0 0 0,0-1 0 0 0,1 0-1 0 0,-1 1 1 0 0,1-1 0 0 0,-1 1 0 0 0,1 0 0 0 0,-1 0 0 0 0,1-1-1 0 0,-1 1 1 0 0,1 0 0 0 0,0 0 0 0 0,3-1 0 0 0,29-7-121 0 0,-10 3 279 0 0,-12 3-100 0 0,0 0 1 0 0,1 0-1 0 0,-1 2 1 0 0,19-1-1 0 0,51 4-58 0 0,-55 1 35 0 0,1 1-1 0 0,42 13 1 0 0,6 1 9 0 0,169 36-21 0 0,-20-14-372 0 0,-135-25 365 0 0,5 1 477 0 0,-10-5-84 0 0,-28-3 59 0 0,64 0-1 0 0,28-4-1298 0 0,-119-3 736 0 0,1 0 0 0 0,57 12 0 0 0,-41-7 101 0 0,3 1 44 0 0,-37-5 180 0 0,0 0 1 0 0,0 0 0 0 0,0-1 0 0 0,19-1-1 0 0,-30 0-207 0 0,-26-2-162 0 0,0-2 0 0 0,0 0 1 0 0,-39-12-1 0 0,-21-4 19 0 0,27 11 241 0 0,-197-42-2 0 0,69 12 43 0 0,58 13-144 0 0,86 17-3 0 0,-250-64 56 0 0,201 45 14 0 0,-124-45 108 0 0,185 62-246 0 0,0-2-1 0 0,1-1 1 0 0,1-1 0 0 0,-48-34-1 0 0,75 48 63 0 0,-12-9 0 0 0,-1 0 0 0 0,-19-11 0 0 0,28 18 0 0 0,0 0 0 0 0,0-1 0 0 0,1 0 0 0 0,-1 0 0 0 0,1 0 0 0 0,-1 0 0 0 0,1 0 0 0 0,1 0 0 0 0,-1-1 0 0 0,0 0 0 0 0,1 1 0 0 0,0-1 0 0 0,0 0 0 0 0,1 0 0 0 0,-1 0 0 0 0,1 0 0 0 0,0-1 0 0 0,0-6 0 0 0,1 12-4 0 0,0-1-1 0 0,0 1 1 0 0,0 0 0 0 0,0-1-1 0 0,0 1 1 0 0,0-1-1 0 0,0 1 1 0 0,0 0-1 0 0,0-1 1 0 0,0 1 0 0 0,0-1-1 0 0,0 1 1 0 0,0 0-1 0 0,0-1 1 0 0,0 1-1 0 0,0-1 1 0 0,1 1-1 0 0,-1 0 1 0 0,0-1 0 0 0,0 1-1 0 0,0 0 1 0 0,1-1-1 0 0,-1 1 1 0 0,0 0-1 0 0,0 0 1 0 0,1-1 0 0 0,-1 1-1 0 0,0 0 1 0 0,1 0-1 0 0,-1-1 1 0 0,0 1-1 0 0,1 0 1 0 0,-1 0 0 0 0,0 0-1 0 0,1 0 1 0 0,-1-1-1 0 0,1 1 1 0 0,0 0-14 0 0,13-30-1700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4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 26 6912 0 0,'-2'2'2207'0'0,"7"-10"-1056"0"0,-4 6-967 0 0,0 0 0 0 0,0 0 0 0 0,0 0 0 0 0,1 0 0 0 0,-1 1 0 0 0,1-1 0 0 0,-1 1 0 0 0,4-3 0 0 0,-1 5 37 0 0,0-1 0 0 0,0 1 0 0 0,0 0-1 0 0,7 3 1 0 0,5 1 205 0 0,6-2 170 0 0,0 0 0 0 0,0-1 1 0 0,1-2-1 0 0,28-2 0 0 0,7 0 398 0 0,129-6 720 0 0,3 0-690 0 0,-85 7-313 0 0,158 6-120 0 0,59 9-303 0 0,-100-8-128 0 0,170 8 27 0 0,-389-14-174 0 0,101 4 19 0 0,145 1 722 0 0,-1-21-796 0 0,-235 14-67 0 0,-1 1-38 0 0,-1 0 1 0 0,0-1-1 0 0,17-6 0 0 0,23-8-3141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80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1 165 11456 0 0,'0'0'1157'0'0,"2"0"-1061"0"0,1 0-95 0 0,0 1 0 0 0,0-1 0 0 0,0 1 0 0 0,-1 0 1 0 0,1 0-1 0 0,4 2 0 0 0,17 6 554 0 0,47 4 1871 0 0,115 7 1 0 0,-120-14-1939 0 0,-14-4-111 0 0,78-7 1 0 0,-9 0 157 0 0,-3-1-196 0 0,136-23-1 0 0,-193 20-289 0 0,167-25-39 0 0,-83 3-10 0 0,-124 26 0 0 0,5-2-220 0 0,0-1 0 0 0,0-1 0 0 0,32-17 0 0 0,-55 24 97 0 0,0 1-1 0 0,0-1 0 0 0,0 0 1 0 0,-1 0-1 0 0,5-3 0 0 0,-7 4 56 0 0,1 1 1 0 0,-1-1-1 0 0,1 1 0 0 0,-1-1 0 0 0,1 0 0 0 0,-1 1 0 0 0,0-1 0 0 0,1 1 0 0 0,-1-1 0 0 0,0 0 0 0 0,0 1 0 0 0,1-1 0 0 0,-1 0 0 0 0,0 0 0 0 0,0 1 0 0 0,0-1 1 0 0,0 0-1 0 0,0 1 0 0 0,0-1 0 0 0,0 0 0 0 0,0 0 0 0 0,0 1 0 0 0,0-1 0 0 0,0 0 0 0 0,-1 1 0 0 0,1-1 0 0 0,0 0 0 0 0,0 1 0 0 0,-1-1 0 0 0,1 0 0 0 0,-1 0 0 0 0,-8-10-1055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17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1 118 6360 0 0,'0'0'481'0'0,"1"-1"-329"0"0,1-2-146 0 0,1 0 0 0 0,0 0 0 0 0,0 0 0 0 0,1 0-1 0 0,-1 0 1 0 0,0 1 0 0 0,1 0 0 0 0,0-1 0 0 0,6-2 0 0 0,15-9 115 0 0,-24 13-17 0 0,0 0 1 0 0,1 1-1 0 0,-1-1 0 0 0,0 0 1 0 0,1 1-1 0 0,-1 0 0 0 0,1-1 1 0 0,-1 1-1 0 0,1 0 0 0 0,1 0 0 0 0,2-1 152 0 0,12-3 614 0 0,-1 1-1 0 0,1 1 1 0 0,0 0 0 0 0,18 1 0 0 0,189-8 1650 0 0,-214 9-2817 0 0,12-2 850 0 0,36-6 0 0 0,-51 6-746 0 0,0 0 0 0 0,0-1-1 0 0,9-3 1 0 0,-12 4-440 0 0,0-1 0 0 0,-1 1-1 0 0,1 0 1 0 0,-1-1 0 0 0,1 0 0 0 0,4-5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53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 4608 0 0,'0'1'353'0'0,"3"3"308"0"0,0 1 0 0 0,0-1 0 0 0,0 0 0 0 0,1 0 0 0 0,-1-1 0 0 0,6 5 0 0 0,-2-3 285 0 0,0-1 0 0 0,0 1 0 0 0,0-1-1 0 0,12 4 1 0 0,3 2-186 0 0,98 37 1723 0 0,-77-31-2013 0 0,126 46 947 0 0,10-9-430 0 0,-90-28-678 0 0,26 0-49 0 0,-28-6-168 0 0,112 24-117 0 0,233 21 0 0 0,-266-47-2414 0 0,-125-16-706 0 0,-32-1 1212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02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65 10136 0 0,'0'0'769'0'0,"0"-1"-530"0"0,0-1-236 0 0,0 1 1 0 0,0 0 0 0 0,0 0-1 0 0,0-1 1 0 0,0 1 0 0 0,1 0-1 0 0,-1 0 1 0 0,0-1 0 0 0,1 1-1 0 0,-1 0 1 0 0,1 0 0 0 0,0 0-1 0 0,0-2 1 0 0,1 1-4 0 0,0 1 0 0 0,0-1 0 0 0,-1 1 0 0 0,1-1 0 0 0,0 1 0 0 0,0 0 0 0 0,0-1 1 0 0,4 0-1 0 0,2-3 77 0 0,-3 2 170 0 0,0 0 1 0 0,0 0-1 0 0,0 1 1 0 0,1 0-1 0 0,-1 0 0 0 0,0 0 1 0 0,1 1-1 0 0,7-2 0 0 0,2 1 503 0 0,29-1-1 0 0,-29 4-294 0 0,0 1-1 0 0,-1 0 0 0 0,22 7 0 0 0,-34-8-414 0 0,176 53 1824 0 0,7 14-1149 0 0,-125-49-644 0 0,70 11-1 0 0,-51-12-132 0 0,9 2-78 0 0,-73-18-182 0 0,0 0 1 0 0,0-1-1 0 0,29-2 0 0 0,-28-2-1341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5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0 4144 0 0,'0'0'319'0'0,"0"2"-210"0"0,0 6 163 0 0,0-7-74 0 0,1 0 0 0 0,-1 0 0 0 0,0 0 0 0 0,1 0 0 0 0,-1 0 1 0 0,1 0-1 0 0,-1 0 0 0 0,1 0 0 0 0,-1 0 0 0 0,1-1 0 0 0,0 1 0 0 0,-1 0 0 0 0,1 0 1 0 0,0 0-1 0 0,0-1 0 0 0,0 1 0 0 0,1 0 0 0 0,4 5 1305 0 0,4 6-655 0 0,1-1-1 0 0,1 0 1 0 0,0-1 0 0 0,20 14-1 0 0,58 28 286 0 0,38 7 1079 0 0,-110-51-1966 0 0,111 35 1102 0 0,-41-16-783 0 0,-2 0-137 0 0,2-3-1 0 0,94 13 1 0 0,181 3 112 0 0,-107-10-386 0 0,73 4 45 0 0,-176-27-264 0 0,97 1-174 0 0,-46-12 239 0 0,-183 4 70 0 0,36 4 0 0 0,-10 0 145 0 0,225-9-388 0 0,-72-2-45 0 0,-164 6-43 0 0,47-7 0 0 0,-69 5-367 0 0,24-7 1 0 0,-6-3-3117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9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1 301 10136 0 0,'2'-1'464'0'0,"14"-1"-234"0"0,0 0 0 0 0,1 1 0 0 0,28 2 0 0 0,-10 0 412 0 0,130 1 1499 0 0,249-8 2477 0 0,-325 0-4913 0 0,214-17 477 0 0,-2-21 68 0 0,-270 37-232 0 0,202-33 81 0 0,85-4-99 0 0,-227 26 3 0 0,96-25-204 0 0,-168 37 120 0 0,133-47-2156 0 0,-127 45-625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30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0 503 8288 0 0,'0'0'2336'0'0,"1"0"-1836"0"0,6-1-226 0 0,-1 1 0 0 0,0-1 0 0 0,0 0 0 0 0,7-3 0 0 0,24-3 585 0 0,49-2 680 0 0,-9-1-497 0 0,-10 1-357 0 0,45-4-192 0 0,-30 2-246 0 0,211-29 447 0 0,-29-2-500 0 0,-2-16-323 0 0,-8-25-526 0 0,-146 40 326 0 0,144-80 0 0 0,-202 98-903 0 0,-21 11-3071 0 0,-11 5-559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066"/>
    </inkml:context>
    <inkml:brush xml:id="br0">
      <inkml:brushProperty name="width" value="0.1" units="cm"/>
      <inkml:brushProperty name="height" value="0.1" units="cm"/>
      <inkml:brushProperty name="color" value="#004F8B"/>
    </inkml:brush>
  </inkml:definitions>
  <inkml:trace contextRef="#ctx0" brushRef="#br0">0 21 15232 0 0,'0'0'1378'0'0,"5"-8"-319"0"0,-5 7-810 0 0,0 0 0 0 0,1 0-1 0 0,-1 0 1 0 0,1 1 0 0 0,-1-1 0 0 0,1 0 0 0 0,0 0 0 0 0,-1 0 0 0 0,1 1-1 0 0,0-1 1 0 0,0 0 0 0 0,-1 1 0 0 0,1-1 0 0 0,1 0 0 0 0,-1 1-195 0 0,-1 0 0 0 0,1 0 0 0 0,-1 0-1 0 0,1 0 1 0 0,-1 0 0 0 0,1 0 0 0 0,0 0 0 0 0,-1 0 0 0 0,1 1 0 0 0,-1-1 0 0 0,1 0 0 0 0,-1 0 0 0 0,0 1 0 0 0,1-1 0 0 0,-1 0-1 0 0,1 0 1 0 0,-1 1 0 0 0,1-1 0 0 0,-1 1 0 0 0,0-1 0 0 0,1 0 0 0 0,-1 1 0 0 0,0-1 0 0 0,1 1 0 0 0,-1-1 0 0 0,0 1 0 0 0,0-1-1 0 0,1 1 1 0 0,-1 0 0 0 0,1 1 13 0 0,-1 0-1 0 0,1-1 1 0 0,0 1 0 0 0,-1 0-1 0 0,0 0 1 0 0,1 0-1 0 0,-1 4 1 0 0,2 7 236 0 0,2 8-107 0 0,0 0 0 0 0,-1 0 0 0 0,1 32 0 0 0,4 116-25 0 0,3-79-106 0 0,-5-19-397 0 0,-3-43-21 0 0,-3-16-4280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522"/>
    </inkml:context>
    <inkml:brush xml:id="br0">
      <inkml:brushProperty name="width" value="0.1" units="cm"/>
      <inkml:brushProperty name="height" value="0.1" units="cm"/>
      <inkml:brushProperty name="color" value="#004F8B"/>
    </inkml:brush>
  </inkml:definitions>
  <inkml:trace contextRef="#ctx0" brushRef="#br0">54 274 16583 0 0,'1'-1'5786'0'0,"11"-7"-5046"0"0,0 1 0 0 0,15-8 0 0 0,-15 9-760 0 0,-1 0 1 0 0,0-1 0 0 0,13-10-1 0 0,-5-5 20 0 0,-16 18 0 0 0,0 0 0 0 0,1 0 0 0 0,-1 1 0 0 0,1-1 0 0 0,5-3 0 0 0,-6 5 4 0 0,0-1-1 0 0,-1 1 0 0 0,1-1 0 0 0,0 0 1 0 0,-1 0-1 0 0,0 0 0 0 0,1 0 1 0 0,-1 0-1 0 0,0-1 0 0 0,-1 1 0 0 0,2-4 1 0 0,2-5 8 0 0,4-24 0 0 0,-5 20-49 0 0,-4 14 7 0 0,1-1 0 0 0,-1 1 0 0 0,0 0 0 0 0,-1 0 0 0 0,1 0 0 0 0,0 0 0 0 0,0 0 0 0 0,-1 0 0 0 0,1 0 0 0 0,-1 0 0 0 0,0 0 0 0 0,0 0 0 0 0,0 1 0 0 0,0-1 0 0 0,0 0 0 0 0,0 0 0 0 0,0 1 0 0 0,0-1 0 0 0,-1 0 0 0 0,1 1-1 0 0,0-1 1 0 0,-1 1 0 0 0,0 0 0 0 0,1 0 0 0 0,-1-1 0 0 0,0 1 0 0 0,0 0 0 0 0,1 0 0 0 0,-1 1 0 0 0,-3-2 0 0 0,2 1 30 0 0,-1 0 0 0 0,0 0 0 0 0,0 1 0 0 0,0 0 0 0 0,0-1 0 0 0,0 1 0 0 0,0 1 0 0 0,0-1 0 0 0,0 1 0 0 0,0-1 0 0 0,0 1 0 0 0,0 0 0 0 0,-4 2 0 0 0,4-2 2 0 0,-11 4 135 0 0,-24 11 0 0 0,35-14-110 0 0,-1 0 0 0 0,1 0 0 0 0,0 1 0 0 0,1 0-1 0 0,-1 0 1 0 0,0 0 0 0 0,1 0 0 0 0,0 1-1 0 0,0-1 1 0 0,-4 6 0 0 0,-1 4 3 0 0,0 1 0 0 0,1 1-1 0 0,0-1 1 0 0,2 1 0 0 0,-1 0 0 0 0,2 1 0 0 0,-4 19 0 0 0,4-7 8 0 0,1 1 1 0 0,2-1 0 0 0,2 34-1 0 0,1-48-36 0 0,0 0 0 0 0,1 0 0 0 0,1 0 0 0 0,0 0-1 0 0,8 16 1 0 0,-7-18-1 0 0,-2-4-1 0 0,0-1 0 0 0,1 0 0 0 0,0 0 0 0 0,0 0 0 0 0,1-1 0 0 0,-1 0 0 0 0,2 1 0 0 0,-1-2 0 0 0,1 1 0 0 0,-1-1 0 0 0,2 1 0 0 0,-1-2 0 0 0,0 1 0 0 0,1-1 0 0 0,7 4 0 0 0,-10-7-1 0 0,0 0-1 0 0,0 0 0 0 0,0 0 1 0 0,0 0-1 0 0,1-1 1 0 0,-1 1-1 0 0,0-1 1 0 0,0 0-1 0 0,0-1 0 0 0,0 1 1 0 0,0-1-1 0 0,1 0 1 0 0,-1 0-1 0 0,0 0 0 0 0,0 0 1 0 0,-1-1-1 0 0,1 1 1 0 0,0-1-1 0 0,4-3 1 0 0,4-2-129 0 0,-1-1 0 0 0,0 0 0 0 0,0 0 0 0 0,14-15 0 0 0,-3 1-2209 0 0,-1-1 1 0 0,23-33-1 0 0,-26 27 69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9.037"/>
    </inkml:context>
    <inkml:brush xml:id="br0">
      <inkml:brushProperty name="width" value="0.1" units="cm"/>
      <inkml:brushProperty name="height" value="0.1" units="cm"/>
      <inkml:brushProperty name="color" value="#004F8B"/>
    </inkml:brush>
  </inkml:definitions>
  <inkml:trace contextRef="#ctx0" brushRef="#br0">1 6 20127 0 0,'0'0'1538'0'0,"0"2"-1054"0"0,5 29-292 0 0,2 11 194 0 0,50 169 1086 0 0,-50-181-1418 0 0,-1 1-1 0 0,-1-1 0 0 0,-2 1 1 0 0,0 48-1 0 0,-8-110 0 0 0,4 2-53 0 0,2 0 0 0 0,6-46 0 0 0,-5 54 0 0 0,3-6 0 0 0,1 0 0 0 0,1 0 0 0 0,1 1 0 0 0,1 0 0 0 0,1 0 0 0 0,21-36 0 0 0,-24 50 0 0 0,1 0 0 0 0,15-20 0 0 0,-21 30 0 0 0,0-1 0 0 0,0 1 0 0 0,0-1 0 0 0,1 1 0 0 0,-1 0 0 0 0,1 0 0 0 0,0 0 0 0 0,-1 1 0 0 0,1-1 0 0 0,0 0 0 0 0,0 1 0 0 0,0 0 0 0 0,0 0 0 0 0,0 0 0 0 0,1 0 0 0 0,-1 0 0 0 0,4 0 0 0 0,-4 1 14 0 0,0 1 0 0 0,0-1 0 0 0,0 1 0 0 0,0 0 0 0 0,0 0 0 0 0,0 0 0 0 0,-1 0-1 0 0,1 0 1 0 0,0 1 0 0 0,-1-1 0 0 0,1 1 0 0 0,-1 0 0 0 0,1-1 0 0 0,-1 1 0 0 0,0 0 0 0 0,0 1-1 0 0,0-1 1 0 0,3 4 0 0 0,2 4 80 0 0,0 0 0 0 0,-1 1 0 0 0,7 14 0 0 0,0 8 388 0 0,-1 2 0 0 0,-1-1 0 0 0,-2 1-1 0 0,-2 1 1 0 0,6 70 0 0 0,-12-76-427 0 0,0-14-93 0 0,4 30 1 0 0,-3-39 499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474"/>
    </inkml:context>
    <inkml:brush xml:id="br0">
      <inkml:brushProperty name="width" value="0.1" units="cm"/>
      <inkml:brushProperty name="height" value="0.1" units="cm"/>
      <inkml:brushProperty name="color" value="#004F8B"/>
    </inkml:brush>
  </inkml:definitions>
  <inkml:trace contextRef="#ctx0" brushRef="#br0">15 0 14976 0 0,'0'0'686'0'0,"-15"0"3967"0"0,15 2-4203 0 0,11 173 3636 0 0,-10-174-4078 0 0,0 92 156 0 0,-3-70-128 0 0,2 0 0 0 0,1 0 0 0 0,7 41 0 0 0,-5-47-87 0 0,-2-11-60 0 0,0 0-1 0 0,1-1 1 0 0,3 10 0 0 0,-4-13 48 0 0,0 0 1 0 0,0 0-1 0 0,1 0 1 0 0,-1 0-1 0 0,1 0 1 0 0,-1 0-1 0 0,1-1 1 0 0,-1 1-1 0 0,1 0 0 0 0,0-1 1 0 0,0 1-1 0 0,3 1 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961"/>
    </inkml:context>
    <inkml:brush xml:id="br0">
      <inkml:brushProperty name="width" value="0.1" units="cm"/>
      <inkml:brushProperty name="height" value="0.1" units="cm"/>
      <inkml:brushProperty name="color" value="#004F8B"/>
    </inkml:brush>
  </inkml:definitions>
  <inkml:trace contextRef="#ctx0" brushRef="#br0">19 209 17303 0 0,'0'0'1572'0'0,"5"-7"-773"0"0,-1 2-535 0 0,1 1 0 0 0,-1-1-1 0 0,1 1 1 0 0,0 0 0 0 0,0 0 0 0 0,0 1 0 0 0,1 0 0 0 0,-1 0-1 0 0,8-3 1 0 0,20-13 150 0 0,-10 2-89 0 0,26-24-1 0 0,-8 11 260 0 0,-20 9-424 0 0,-18 16-160 0 0,-2-2 0 0 0,-1 2 14 0 0,0 4-5 0 0,-1 0 0 0 0,0 0 1 0 0,0 0-1 0 0,1 0 0 0 0,-1 0 1 0 0,0 1-1 0 0,0-1 0 0 0,0 0 1 0 0,0 0-1 0 0,0 1 0 0 0,0-1 1 0 0,0 0-1 0 0,-1 0 0 0 0,-2 0-18 0 0,0 1 0 0 0,0-1 0 0 0,0 0 0 0 0,0 1 0 0 0,0 0 0 0 0,0 0-1 0 0,0 0 1 0 0,-5 1 0 0 0,-7 0 145 0 0,6-1-121 0 0,7 0-27 0 0,-1-1 1 0 0,0 1-1 0 0,1 0 1 0 0,-1 1-1 0 0,1-1 1 0 0,-1 1-1 0 0,0-1 1 0 0,-6 3 0 0 0,-11 6-51 0 0,15-7 82 0 0,1 0 1 0 0,-1 0-1 0 0,-8 5 1 0 0,-12 16-7 0 0,12-10-3 0 0,11-9 2 0 0,0-1 0 0 0,1 1 0 0 0,-1 0 1 0 0,1 0-1 0 0,0-1 0 0 0,0 2 0 0 0,1-1 0 0 0,-1 0 0 0 0,1 0 0 0 0,-2 8 1 0 0,-3 9 2 0 0,3-9-8 0 0,0 0-1 0 0,1 1 1 0 0,1-1-1 0 0,0 1 1 0 0,0 0-1 0 0,1-1 1 0 0,3 24-1 0 0,-1-27-7 0 0,0 1 0 0 0,1-1 0 0 0,0 1 0 0 0,0-1 0 0 0,1 0 0 0 0,0 0 0 0 0,1 0 0 0 0,0-1 0 0 0,0 0 0 0 0,1 0 0 0 0,0 0 0 0 0,13 13 0 0 0,-16-18-40 0 0,1 0-1 0 0,0 1 1 0 0,0-1-1 0 0,0-1 1 0 0,0 1-1 0 0,1-1 1 0 0,-1 1-1 0 0,1-1 1 0 0,-1 0-1 0 0,1-1 1 0 0,0 1-1 0 0,9 0 1 0 0,-7-1-115 0 0,0 0 0 0 0,0-1 0 0 0,0 0 0 0 0,0-1 0 0 0,0 0 0 0 0,0 0 0 0 0,0 0 0 0 0,10-4 0 0 0,-7 2-176 0 0,0-1 1 0 0,-1-1-1 0 0,1 1 1 0 0,-1-1 0 0 0,0-1-1 0 0,0 0 1 0 0,-1 0-1 0 0,0-1 1 0 0,0 0-1 0 0,-1 0 1 0 0,1-1 0 0 0,7-11-1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2.357"/>
    </inkml:context>
    <inkml:brush xml:id="br0">
      <inkml:brushProperty name="width" value="0.1" units="cm"/>
      <inkml:brushProperty name="height" value="0.1" units="cm"/>
      <inkml:brushProperty name="color" value="#004F8B"/>
    </inkml:brush>
  </inkml:definitions>
  <inkml:trace contextRef="#ctx0" brushRef="#br0">5 0 13360 0 0,'-4'8'8784'0'0,"4"-7"-8550"0"0,2 6-94 0 0,0 0 0 0 0,0-1 0 0 0,-1 1 0 0 0,0 0 0 0 0,0 10 0 0 0,0-7 67 0 0,0 0 0 0 0,4 13 0 0 0,1-1-141 0 0,1 3 22 0 0,0 1-1 0 0,-1 0 1 0 0,-2 1 0 0 0,2 34-1 0 0,-6-47-94 0 0,0-8 1 0 0,1 1-1 0 0,-1-1 0 0 0,0 0 1 0 0,-1 1-1 0 0,0-1 0 0 0,0 0 1 0 0,0 0-1 0 0,-1 0 1 0 0,0 0-1 0 0,-3 7 0 0 0,5-12 178 0 0,-1-2-163 0 0,1 0-1 0 0,0-1 1 0 0,0 1-1 0 0,-1 0 1 0 0,1-1 0 0 0,-1 1-1 0 0,1 0 1 0 0,-1 0-1 0 0,-1-3 1 0 0,1 3-8 0 0,0 0-1 0 0,1 0 1 0 0,-1 0-1 0 0,0 0 1 0 0,1 0-1 0 0,-1-1 1 0 0,1 1-1 0 0,0 0 1 0 0,-1 0-1 0 0,1-1 1 0 0,0 1-1 0 0,0 0 1 0 0,0-3-1 0 0,0-4 1 0 0,1 0 0 0 0,0 0 0 0 0,0-1 0 0 0,1 1 0 0 0,0 1 0 0 0,0-1 0 0 0,1 0 0 0 0,5-10 0 0 0,8-20 0 0 0,-12 28-2 0 0,0 0 0 0 0,0 0 0 0 0,1 0 0 0 0,0 1 0 0 0,1 0 0 0 0,7-10 0 0 0,0 4-38 0 0,28-25 0 0 0,-38 36 36 0 0,1 1 0 0 0,0 0 0 0 0,0 0-1 0 0,0 1 1 0 0,0-1 0 0 0,1 1 0 0 0,-1 0 0 0 0,1 0 0 0 0,-1 1 0 0 0,1-1 0 0 0,0 1 0 0 0,0 0-1 0 0,7-1 1 0 0,-9 2 11 0 0,-1 0 0 0 0,1 1 0 0 0,-1-1-1 0 0,1 1 1 0 0,-1-1 0 0 0,0 1 0 0 0,1 0-1 0 0,-1-1 1 0 0,0 1 0 0 0,0 0 0 0 0,1 1 0 0 0,-1-1-1 0 0,0 0 1 0 0,3 3 0 0 0,-2-1 23 0 0,0 0 0 0 0,0 1-1 0 0,0-1 1 0 0,-1 1 0 0 0,1-1 0 0 0,-1 1 0 0 0,4 6 0 0 0,-2 2 69 0 0,1-1 1 0 0,-2 1-1 0 0,1 1 0 0 0,2 21 1 0 0,-3-12 159 0 0,8 71 762 0 0,-4-3-46 0 0,-3-43-968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520"/>
    </inkml:context>
    <inkml:brush xml:id="br0">
      <inkml:brushProperty name="width" value="0.1" units="cm"/>
      <inkml:brushProperty name="height" value="0.1" units="cm"/>
      <inkml:brushProperty name="color" value="#004F8B"/>
    </inkml:brush>
  </inkml:definitions>
  <inkml:trace contextRef="#ctx0" brushRef="#br0">0 9 4144 0 0,'0'0'8326'0'0,"5"-4"-6646"0"0,-5 3-1608 0 0,1 1 0 0 0,-1 0 1 0 0,0 0-1 0 0,0 0 0 0 0,0-1 0 0 0,1 0 505 0 0,-1 1-505 0 0,0 0 0 0 0,0 0 0 0 0,1 0 1 0 0,-1-1-1 0 0,0 1 0 0 0,0 0 0 0 0,0 0 0 0 0,1 0 0 0 0,-1 0 0 0 0,0 0 0 0 0,0 0 1 0 0,0 0-1 0 0,1 0 0 0 0,-1 0 0 0 0,0 0 0 0 0,0 0 0 0 0,1 0 0 0 0,-1 0 1 0 0,0 0-1 0 0,0 0 0 0 0,0 0 0 0 0,1 0 0 0 0,5 8 770 0 0,0 14-296 0 0,-3 6 112 0 0,0-4-369 0 0,-1 0 1 0 0,-2 37-1 0 0,-1-44-332 0 0,0 1 0 0 0,1-1 0 0 0,3 18 0 0 0,-1 11-46 0 0,-2-35 89 0 0,0 0 0 0 0,1-1 0 0 0,3 20-1 0 0,-3-28 0 0 0,0 1 0 0 0,-1-1 0 0 0,1 1 0 0 0,-1 0 0 0 0,0-1 0 0 0,0 1 0 0 0,0 0 0 0 0,0-1 0 0 0,0 1 0 0 0,0 0 0 0 0,-1-1 0 0 0,0 4 0 0 0,0-5-4 0 0,1 0 0 0 0,0 0 0 0 0,0 0 0 0 0,-1 1 0 0 0,1-1 0 0 0,0 0 0 0 0,0 1-1 0 0,0-1 1 0 0,1 0 0 0 0,-1 0 0 0 0,0 1 0 0 0,0-1 0 0 0,1 0 0 0 0,-1 0 0 0 0,0 0 0 0 0,1 1 0 0 0,-1-1 0 0 0,1 0 0 0 0,1 2 0 0 0,2 5-249 0 0,-1 6-4073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985"/>
    </inkml:context>
    <inkml:brush xml:id="br0">
      <inkml:brushProperty name="width" value="0.1" units="cm"/>
      <inkml:brushProperty name="height" value="0.1" units="cm"/>
      <inkml:brushProperty name="color" value="#004F8B"/>
    </inkml:brush>
  </inkml:definitions>
  <inkml:trace contextRef="#ctx0" brushRef="#br0">34 203 15144 0 0,'-8'1'281'0'0,"-4"0"137"0"0,12-1-390 0 0,0 0 0 0 0,0 0 0 0 0,0 0 0 0 0,0 0 0 0 0,0 0 1 0 0,0 0-1 0 0,0 0 0 0 0,0 0 0 0 0,0-1 0 0 0,0 1 1 0 0,0 0-1 0 0,0 0 0 0 0,0 0 0 0 0,0 0 0 0 0,0 0 0 0 0,0 0 1 0 0,0-1 506 0 0,0 1-507 0 0,0 0 0 0 0,-1 0 1 0 0,1 0-1 0 0,0-1 0 0 0,0 1 0 0 0,0 0 0 0 0,0 0 1 0 0,0 0-1 0 0,0 0 0 0 0,0 0 0 0 0,0 0 0 0 0,0 0 0 0 0,6-11 249 0 0,2-2 176 0 0,28-19 245 0 0,-23 23-704 0 0,17-19 0 0 0,-13 12 6 0 0,-14 14 2 0 0,0-1-1 0 0,0 0 0 0 0,0 0 1 0 0,0 0-1 0 0,-1 0 0 0 0,1 0 1 0 0,2-5-1 0 0,4-6 46 0 0,-6 10-35 0 0,-1 1 0 0 0,1-1 0 0 0,-1 0 0 0 0,3-6 0 0 0,-5 2-2 0 0,-1 7-1 0 0,1 0 0 0 0,-1 0-1 0 0,1 0 1 0 0,-1 0-1 0 0,0 0 1 0 0,1 0 0 0 0,-1 0-1 0 0,0 0 1 0 0,0 0-1 0 0,0 0 1 0 0,1 1 0 0 0,-1-1-1 0 0,0 0 1 0 0,0 1-1 0 0,0-1 1 0 0,0 0-1 0 0,0 1 1 0 0,0-1 0 0 0,-1 1-1 0 0,1 0 1 0 0,0-1-1 0 0,0 1 1 0 0,0 0 0 0 0,0 0-1 0 0,0-1 1 0 0,-2 1-1 0 0,-28 4 155 0 0,-25 21-96 0 0,31-6 103 0 0,24-19-161 0 0,0 1-1 0 0,0 0 0 0 0,0 0 0 0 0,0 0 0 0 0,0 1 0 0 0,0-1 0 0 0,1 0 1 0 0,-1 0-1 0 0,0 0 0 0 0,1 1 0 0 0,-1-1 0 0 0,1 0 0 0 0,-1 3 0 0 0,-5 22 151 0 0,2-5-49 0 0,1-10-44 0 0,1 0-1 0 0,0 0 0 0 0,0 21 1 0 0,0-4-28 0 0,1-8-21 0 0,1 0 0 0 0,1 0-1 0 0,1 0 1 0 0,0 0 0 0 0,2 0 0 0 0,9 29-1 0 0,-12-44-20 0 0,1 0 0 0 0,1 1 0 0 0,-1-1-1 0 0,1 0 1 0 0,0 0 0 0 0,0 0 0 0 0,0-1-1 0 0,5 6 1 0 0,32 29-70 0 0,-33-33 61 0 0,-5-4 9 0 0,1 0 0 0 0,-1-1 0 0 0,1 1-1 0 0,-1-1 1 0 0,1 1 0 0 0,0-1 0 0 0,0 0 0 0 0,-1 0 0 0 0,1 0 0 0 0,0 0-1 0 0,0-1 1 0 0,0 1 0 0 0,0-1 0 0 0,0 0 0 0 0,0 0 0 0 0,0 0 0 0 0,0 0-1 0 0,0 0 1 0 0,0-1 0 0 0,0 1 0 0 0,3-2 0 0 0,-1 1-18 0 0,-1-1-1 0 0,1 1 1 0 0,-1-1 0 0 0,0 0 0 0 0,0-1 0 0 0,0 1 0 0 0,0-1 0 0 0,0 1-1 0 0,-1-1 1 0 0,1 0 0 0 0,-1-1 0 0 0,0 1 0 0 0,3-4 0 0 0,23-39-792 0 0,-16 22-756 0 0,-2 7 377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7.385"/>
    </inkml:context>
    <inkml:brush xml:id="br0">
      <inkml:brushProperty name="width" value="0.1" units="cm"/>
      <inkml:brushProperty name="height" value="0.1" units="cm"/>
      <inkml:brushProperty name="color" value="#004F8B"/>
    </inkml:brush>
  </inkml:definitions>
  <inkml:trace contextRef="#ctx0" brushRef="#br0">0 1 15864 0 0,'0'0'1438'0'0,"0"2"-1185"0"0,1 3-97 0 0,-1 1 0 0 0,1 0-1 0 0,1 0 1 0 0,-1-1-1 0 0,1 1 1 0 0,0 0-1 0 0,0-1 1 0 0,0 0-1 0 0,1 1 1 0 0,0-1 0 0 0,3 5-1 0 0,-4-7-150 0 0,0 0 0 0 0,-1 1 1 0 0,1 0-1 0 0,-1-1 0 0 0,0 1 0 0 0,0 0 1 0 0,0-1-1 0 0,0 1 0 0 0,0 5 0 0 0,4 18 24 0 0,-1-13-30 0 0,-1 0 0 0 0,2 22-1 0 0,2 7 102 0 0,-6-34-64 0 0,0-1-1 0 0,0 0 1 0 0,-1 0-1 0 0,0 11 1 0 0,-1-10-30 0 0,1 0-1 0 0,2 16 1 0 0,-2-23-1 0 0,0 0 0 0 0,0 0-1 0 0,0 0 1 0 0,0 0 0 0 0,-1 0 0 0 0,1 0 0 0 0,-1 0 0 0 0,1 0-1 0 0,-1 0 1 0 0,-1 3 0 0 0,1-3-5 0 0,1 0 0 0 0,-1 0 0 0 0,0-1 0 0 0,1 1 0 0 0,-1 0 0 0 0,1 1 0 0 0,0-1 0 0 0,0 0 0 0 0,0 0 0 0 0,0 3 0 0 0,0 7-92 0 0,0-12 88 0 0,0 0 0 0 0,0 0 0 0 0,0 0 0 0 0,0 0 0 0 0,-1 0 0 0 0,1 0 0 0 0,0 0 0 0 0,0 0 0 0 0,0 0 0 0 0,0 0 0 0 0,0 0 0 0 0,0 0 0 0 0,0 0 0 0 0,0 0-1 0 0,-1 0 1 0 0,1 0 0 0 0,0 0 0 0 0,0 0 0 0 0,0 0 0 0 0,0 0 0 0 0,0 0 0 0 0,0 0 0 0 0,0 0 0 0 0,-1 0 0 0 0,1 0 0 0 0,0 0 0 0 0,0 0 0 0 0,0 0 0 0 0,0 0 0 0 0,0 0-1 0 0,0 0 1 0 0,0 0 0 0 0,0 0 0 0 0,0 0 0 0 0,-1 0 0 0 0,1 0 0 0 0,0 0 0 0 0,0-1 0 0 0,0 1 0 0 0,0 0 0 0 0,0 0 0 0 0,0 0 0 0 0,0 0 0 0 0,0 0 0 0 0,0 0-1 0 0,0 0 1 0 0,-1-2-2 0 0,0 1-1 0 0,0 0 1 0 0,0-1-1 0 0,1 1 1 0 0,-1-1-1 0 0,0 1 1 0 0,1-1-1 0 0,0 1 1 0 0,-1-1-1 0 0,1 0 0 0 0,0 1 1 0 0,-1-3-1 0 0,1-15 7 0 0,0 10 0 0 0,-1 0 0 0 0,2 0 0 0 0,-1 1 0 0 0,1-1 0 0 0,1 0 0 0 0,-1 1 0 0 0,4-9 0 0 0,0-1 18 0 0,0-1-1 0 0,2-30 1 0 0,-4 28 100 0 0,0 0 0 0 0,7-20-1 0 0,-8 35-107 0 0,0 0 0 0 0,1 0-1 0 0,0 0 1 0 0,0 0 0 0 0,0 1-1 0 0,0-1 1 0 0,1 1-1 0 0,0 0 1 0 0,0 0 0 0 0,9-8-1 0 0,-3 3 1 0 0,-6 6-11 0 0,0 0 0 0 0,1 1 0 0 0,-1-1 0 0 0,1 1 0 0 0,7-4 0 0 0,-11 6 11 0 0,0 1 1 0 0,1-1-1 0 0,-1 1 0 0 0,0-1 1 0 0,1 1-1 0 0,-1 0 0 0 0,1-1 0 0 0,-1 1 1 0 0,0 0-1 0 0,1 0 0 0 0,-1 0 1 0 0,1 0-1 0 0,-1 1 0 0 0,0-1 1 0 0,1 0-1 0 0,-1 0 0 0 0,1 1 0 0 0,-1-1 1 0 0,0 1-1 0 0,0-1 0 0 0,1 1 1 0 0,-1 0-1 0 0,0-1 0 0 0,0 1 0 0 0,0 0 1 0 0,1 0-1 0 0,0 1 0 0 0,3 3 101 0 0,0 1-1 0 0,-1-1 0 0 0,1 1 0 0 0,-1-1 1 0 0,0 1-1 0 0,-1 1 0 0 0,0-1 1 0 0,1 0-1 0 0,2 12 0 0 0,0 4 423 0 0,6 39 0 0 0,-5-23-199 0 0,-5-20-103 0 0,1 32 0 0 0,-3-34-127 0 0,1 1-1 0 0,6 27 1 0 0,-3-20-701 0 0,-4-16-134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6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1 508 6448 0 0,'0'0'498'0'0,"8"0"-308"0"0,22 0 1184 0 0,0-1-1 0 0,52-9 1 0 0,19-5 622 0 0,-15 2-715 0 0,10-5-246 0 0,285-55 427 0 0,-8-19-1191 0 0,-209 38-96 0 0,-78 25-173 0 0,181-68-514 0 0,-210 75-1684 0 0,68-37 0 0 0,-116 55 2045 0 0,38-16-1417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186"/>
    </inkml:context>
    <inkml:brush xml:id="br0">
      <inkml:brushProperty name="width" value="0.1" units="cm"/>
      <inkml:brushProperty name="height" value="0.1" units="cm"/>
      <inkml:brushProperty name="color" value="#5B2D90"/>
    </inkml:brush>
  </inkml:definitions>
  <inkml:trace contextRef="#ctx0" brushRef="#br0">51 3 13592 0 0,'0'0'621'0'0,"-1"0"-12"0"0,1-1-603 0 0,-1 1 0 0 0,1 0 0 0 0,0 0-1 0 0,0 0 1 0 0,0-1 0 0 0,-1 1 0 0 0,1 0-1 0 0,0 0 1 0 0,0 0 0 0 0,-1 0 0 0 0,1 0 0 0 0,0 0-1 0 0,0 0 1 0 0,-1-1 0 0 0,1 1 0 0 0,0 0-1 0 0,-1 0 1 0 0,1 0 0 0 0,0 0 0 0 0,-1 0-1 0 0,1 0 1 0 0,0 0 0 0 0,0 0 0 0 0,-1 0 0 0 0,1 1-1 0 0,0-1 1 0 0,0 0 0 0 0,-1 0 0 0 0,1 0-1 0 0,0 0 1 0 0,-1 0 0 0 0,1 0 0 0 0,0 1 0 0 0,0-1-1 0 0,0 0 1 0 0,-1 0 0 0 0,1 0 0 0 0,0 0-1 0 0,0 1 1 0 0,0-1 0 0 0,-1 0 0 0 0,1 0 0 0 0,0 1-1 0 0,0-1 1 0 0,0 0 0 0 0,0 0 0 0 0,0 1-1 0 0,-1-1 1 0 0,1 1 62 0 0,-3 3 235 0 0,0-1 1 0 0,0 0-1 0 0,1 1 1 0 0,-1 0-1 0 0,1-1 0 0 0,0 1 1 0 0,0 0-1 0 0,0 0 1 0 0,1 1-1 0 0,-1-1 1 0 0,0 6-1 0 0,-2 10-58 0 0,1 1 0 0 0,1-1-1 0 0,1 1 1 0 0,1-1 0 0 0,1 1 0 0 0,3 23-1 0 0,-1-20 8 0 0,-2 27 0 0 0,0-7-40 0 0,0-18-127 0 0,-1-11-33 0 0,0-1 0 0 0,2 0 0 0 0,2 17-1 0 0,0-7-36 0 0,-3-19-218 0 0,-1 0 1 0 0,1 0 0 0 0,0-1 0 0 0,0 1 0 0 0,1 0 0 0 0,0-1 0 0 0,2 7 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663"/>
    </inkml:context>
    <inkml:brush xml:id="br0">
      <inkml:brushProperty name="width" value="0.1" units="cm"/>
      <inkml:brushProperty name="height" value="0.1" units="cm"/>
      <inkml:brushProperty name="color" value="#5B2D90"/>
    </inkml:brush>
  </inkml:definitions>
  <inkml:trace contextRef="#ctx0" brushRef="#br0">23 293 18287 0 0,'-6'7'1030'0'0,"12"-14"200"0"0,32-20-369 0 0,50-36-463 0 0,-58 39-208 0 0,-14 13-209 0 0,-1 0-1 0 0,-1-1 1 0 0,0-1 0 0 0,-1 0 0 0 0,18-22 0 0 0,-30 33 18 0 0,0 1 0 0 0,0-1 0 0 0,-1 1 0 0 0,1-1 0 0 0,0 1-1 0 0,-1-1 1 0 0,1 0 0 0 0,-1 1 0 0 0,1-1 0 0 0,-1 0 0 0 0,0 1 0 0 0,0-1 0 0 0,0 0 0 0 0,0 0 0 0 0,0 1 0 0 0,0-1 0 0 0,0 0 0 0 0,0 1 0 0 0,-1-1 0 0 0,1 0 0 0 0,-1 1 0 0 0,1-1 0 0 0,-1 0 0 0 0,0 1 0 0 0,1-1 0 0 0,-1 1 0 0 0,0-1 0 0 0,0 1 0 0 0,0 0 0 0 0,-2-3 0 0 0,-4-2-85 0 0,6 4 103 0 0,-1 0 0 0 0,1 1-1 0 0,-1-1 1 0 0,0 1 0 0 0,1-1 0 0 0,-1 1 0 0 0,0 0 0 0 0,0 0 0 0 0,0 0-1 0 0,0 0 1 0 0,0 0 0 0 0,-3-1 0 0 0,-7-2 68 0 0,10 4-84 0 0,1-1 1 0 0,-1 0-1 0 0,0 1 0 0 0,1-1 0 0 0,-1 1 1 0 0,0 0-1 0 0,0 0 0 0 0,1-1 0 0 0,-4 1 0 0 0,-4 1 11 0 0,-1 1-1 0 0,1-1 0 0 0,0 1 0 0 0,0 1 1 0 0,0 0-1 0 0,0 0 0 0 0,0 1 1 0 0,1 0-1 0 0,-1 0 0 0 0,1 1 0 0 0,0 0 1 0 0,1 0-1 0 0,-1 1 0 0 0,1 0 1 0 0,0 1-1 0 0,1-1 0 0 0,-1 1 0 0 0,1 1 1 0 0,1-1-1 0 0,-1 1 0 0 0,1 0 1 0 0,1 0-1 0 0,-1 0 0 0 0,1 1 0 0 0,-3 10 1 0 0,2-1 11 0 0,0 0 1 0 0,1 1 0 0 0,1 0-1 0 0,0 0 1 0 0,2 0-1 0 0,0 0 1 0 0,1 0 0 0 0,1 0-1 0 0,1 0 1 0 0,0 0-1 0 0,2 0 1 0 0,0 0 0 0 0,8 21-1 0 0,-10-36-24 0 0,0 1 0 0 0,0-1 1 0 0,0 0-1 0 0,0 0 0 0 0,1 1 0 0 0,0-2 0 0 0,0 1 0 0 0,0 0 0 0 0,0-1 0 0 0,8 7 0 0 0,-9-8-4 0 0,1-1-1 0 0,-1 1 0 0 0,1-1 1 0 0,0 0-1 0 0,0 1 0 0 0,-1-1 1 0 0,1 0-1 0 0,0-1 0 0 0,0 1 1 0 0,0 0-1 0 0,0-1 0 0 0,0 0 1 0 0,0 1-1 0 0,0-1 1 0 0,0 0-1 0 0,0-1 0 0 0,0 1 1 0 0,4-1-1 0 0,1-1-5 0 0,0 0 0 0 0,0 0 0 0 0,0-1 1 0 0,-1 0-1 0 0,1 0 0 0 0,-1-1 0 0 0,12-8 0 0 0,4-3-327 0 0,32-29 0 0 0,-27 13-6001 0 0,-16 14-321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5.083"/>
    </inkml:context>
    <inkml:brush xml:id="br0">
      <inkml:brushProperty name="width" value="0.1" units="cm"/>
      <inkml:brushProperty name="height" value="0.1" units="cm"/>
      <inkml:brushProperty name="color" value="#5B2D90"/>
    </inkml:brush>
  </inkml:definitions>
  <inkml:trace contextRef="#ctx0" brushRef="#br0">0 0 3680 0 0,'0'2'15053'0'0,"9"99"-11412"0"0,-2-24-3272 0 0,6 50 69 0 0,-9-96-407 0 0,1 25 12 0 0,-5-46-22 0 0,0 0 0 0 0,-1 0-1 0 0,0 0 1 0 0,-1 0 0 0 0,-3 11-1 0 0,3-27-28 0 0,1-5-25 0 0,4-17 16 0 0,2 0 0 0 0,0 0 0 0 0,2 0 0 0 0,1 1 1 0 0,1 0-1 0 0,2 1 0 0 0,0 0 0 0 0,2 0 0 0 0,0 1 0 0 0,2 1 0 0 0,35-44 0 0 0,-46 64 20 0 0,-1 1 0 0 0,1-1 0 0 0,0 1 0 0 0,-1 0 0 0 0,1 0 0 0 0,1 1 0 0 0,-1-1-1 0 0,0 1 1 0 0,1 0 0 0 0,-1 0 0 0 0,1 0 0 0 0,-1 1 0 0 0,1-1 0 0 0,5 0 0 0 0,-7 2 2 0 0,0 0 1 0 0,-1 0 0 0 0,1 0 0 0 0,0 0 0 0 0,0 0 0 0 0,0 0-1 0 0,-1 1 1 0 0,1 0 0 0 0,0-1 0 0 0,0 1 0 0 0,-1 0-1 0 0,1 0 1 0 0,-1 0 0 0 0,1 1 0 0 0,-1-1 0 0 0,1 1 0 0 0,-1-1-1 0 0,0 1 1 0 0,0 0 0 0 0,0 0 0 0 0,0 0 0 0 0,0 0-1 0 0,0 0 1 0 0,0 0 0 0 0,1 3 0 0 0,1 1 78 0 0,-1 1 1 0 0,0-1-1 0 0,-1 0 1 0 0,1 1-1 0 0,-1-1 1 0 0,-1 1-1 0 0,2 7 1 0 0,3 50 348 0 0,-4-32-233 0 0,-2-7 359 0 0,-1 1 0 0 0,-6 38-1 0 0,6-56-472 0 0,-1 1-1 0 0,1-1 0 0 0,-6 13 1 0 0,7-20-381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8.955"/>
    </inkml:context>
    <inkml:brush xml:id="br0">
      <inkml:brushProperty name="width" value="0.1" units="cm"/>
      <inkml:brushProperty name="height" value="0.1" units="cm"/>
      <inkml:brushProperty name="color" value="#5B2D90"/>
    </inkml:brush>
  </inkml:definitions>
  <inkml:trace contextRef="#ctx0" brushRef="#br0">1 1 12872 0 0,'1'1'4742'0'0,"2"6"-4449"0"0,0-1 0 0 0,0 1-1 0 0,0-1 1 0 0,-1 1 0 0 0,0 0 0 0 0,1 8-1 0 0,5 16 312 0 0,17 73 603 0 0,-10-35-747 0 0,0-9-105 0 0,51 183 283 0 0,-61-229-520 0 0,0-1-908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436"/>
    </inkml:context>
    <inkml:brush xml:id="br0">
      <inkml:brushProperty name="width" value="0.1" units="cm"/>
      <inkml:brushProperty name="height" value="0.1" units="cm"/>
      <inkml:brushProperty name="color" value="#5B2D90"/>
    </inkml:brush>
  </inkml:definitions>
  <inkml:trace contextRef="#ctx0" brushRef="#br0">57 347 17359 0 0,'0'0'1916'0'0,"2"-1"-1577"0"0,5-3-111 0 0,0-2 1 0 0,0 1-1 0 0,0-1 1 0 0,-1 0-1 0 0,0 0 1 0 0,9-13-1 0 0,9-8-2 0 0,-15 17-222 0 0,-1 0 0 0 0,-1-1-1 0 0,0 0 1 0 0,0 0 0 0 0,6-17-1 0 0,-6 14-1 0 0,-5 10-2 0 0,-1 1 0 0 0,0-1 0 0 0,0 0 0 0 0,0 0 0 0 0,0 0 0 0 0,0 0 0 0 0,-1-6 0 0 0,4-17 0 0 0,-1 17 0 0 0,-2 8 0 0 0,-1 1 0 0 0,1 0 0 0 0,-1-1 0 0 0,1 1 0 0 0,-1-1 0 0 0,0 1 0 0 0,0-1 0 0 0,0 1 0 0 0,0-1 0 0 0,0 1 0 0 0,0-1 0 0 0,0 1 0 0 0,0-1 0 0 0,-1 1 0 0 0,1 0 0 0 0,0-1 0 0 0,-1 1 0 0 0,1-1 0 0 0,-1 1 0 0 0,0 0 0 0 0,0-2 0 0 0,-5-15-3 0 0,5 16 10 0 0,1 0-1 0 0,0 0 0 0 0,-1 0 1 0 0,0 0-1 0 0,1 0 1 0 0,-1 0-1 0 0,0 0 0 0 0,0 0 1 0 0,0 0-1 0 0,0 0 0 0 0,-3-2 1 0 0,3 2 44 0 0,-1 0-1 0 0,0 1 1 0 0,0-1 0 0 0,1 1 0 0 0,-1-1 0 0 0,0 1 0 0 0,0 0-1 0 0,0-1 1 0 0,0 1 0 0 0,-1 0 0 0 0,1 0 0 0 0,0 1 0 0 0,0-1-1 0 0,-1 0 1 0 0,1 1 0 0 0,0-1 0 0 0,-1 1 0 0 0,1 0 0 0 0,0 0-1 0 0,-1 0 1 0 0,1 0 0 0 0,-1 0 0 0 0,1 0 0 0 0,0 1 0 0 0,-1-1-1 0 0,1 1 1 0 0,0 0 0 0 0,0 0 0 0 0,-1 0 0 0 0,1 0 0 0 0,0 0-1 0 0,0 0 1 0 0,0 0 0 0 0,0 1 0 0 0,0-1 0 0 0,0 1 0 0 0,1-1-1 0 0,-4 4 1 0 0,-15 14-51 0 0,14-13 0 0 0,0-1 0 0 0,1 1 0 0 0,-1 1 0 0 0,-8 12 0 0 0,7-6 120 0 0,0 0 0 0 0,1 0 0 0 0,0 1 0 0 0,1 0 0 0 0,1 0 0 0 0,0 0 0 0 0,1 0 0 0 0,0 1 0 0 0,1-1 0 0 0,0 28 0 0 0,3-25-12 0 0,0-1 0 0 0,1 0-1 0 0,1 1 1 0 0,7 25 0 0 0,0-12-16 0 0,20 42 0 0 0,-20-54-89 0 0,1-1 0 0 0,1 0 1 0 0,24 28-1 0 0,-36-44-3 0 0,4 2 0 0 0,-1 1 0 0 0,1-1 0 0 0,0 0 0 0 0,-1 0 0 0 0,1-1 0 0 0,1 1 0 0 0,-1-1 0 0 0,0 0 0 0 0,0 0 0 0 0,1 0 0 0 0,5 1 0 0 0,-7-2 0 0 0,1 0 0 0 0,0 0 0 0 0,-1-1 0 0 0,1 1 0 0 0,0-1 0 0 0,0 0 0 0 0,-1 0 0 0 0,1 0 0 0 0,0-1 0 0 0,-1 1 0 0 0,1-1 0 0 0,0 0 0 0 0,-1 0 0 0 0,7-2 0 0 0,-3 0-25 0 0,-2-1-1 0 0,1 1 0 0 0,0-1 1 0 0,-1 0-1 0 0,1 0 1 0 0,-1 0-1 0 0,0-1 1 0 0,0 0-1 0 0,-1 0 0 0 0,7-9 1 0 0,15-27-1661 0 0,-13 11-5421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825"/>
    </inkml:context>
    <inkml:brush xml:id="br0">
      <inkml:brushProperty name="width" value="0.1" units="cm"/>
      <inkml:brushProperty name="height" value="0.1" units="cm"/>
      <inkml:brushProperty name="color" value="#5B2D90"/>
    </inkml:brush>
  </inkml:definitions>
  <inkml:trace contextRef="#ctx0" brushRef="#br0">13 1 17503 0 0,'0'0'1588'0'0,"-1"1"-1304"0"0,-4 4-160 0 0,4-4-34 0 0,0 0 1 0 0,1 0-1 0 0,-1 0 0 0 0,1 0 0 0 0,-1 0 0 0 0,1 0 0 0 0,-1 0 0 0 0,1 0 0 0 0,-1 0 0 0 0,1 0 0 0 0,0 0 0 0 0,0 0 0 0 0,0 0 0 0 0,-1 0 0 0 0,1 0 0 0 0,0 0 0 0 0,0 0 0 0 0,1 2 0 0 0,5 21 641 0 0,-3-13-534 0 0,-1-4-98 0 0,0 0-1 0 0,1 0 1 0 0,4 10-1 0 0,3 5 65 0 0,8 27 88 0 0,-4-10-4 0 0,15 58-1 0 0,-13 4-158 0 0,-13-82-57 0 0,-2-12 1 0 0,0-1 1 0 0,-1 1-1 0 0,1-1 0 0 0,-2 14 0 0 0,0-11 7 0 0,1-7-98 0 0,-7-6-73 0 0,5 1 132 0 0,1 1 0 0 0,-1-1 0 0 0,1 0 0 0 0,0 0 0 0 0,0 1 0 0 0,0-1 0 0 0,0 0 0 0 0,0 0 0 0 0,0-3 0 0 0,-3-29 0 0 0,4-102-85 0 0,3 105 50 0 0,3 1-1 0 0,15-54 1 0 0,-19 79 34 0 0,1-4-1 0 0,0 0 0 0 0,1 0 0 0 0,1 1 0 0 0,-1 0 1 0 0,2-1-1 0 0,10-14 0 0 0,-14 21 3 0 0,1 0 0 0 0,-1 0 0 0 0,1 0-1 0 0,0 0 1 0 0,0 0 0 0 0,0 1 0 0 0,0-1 0 0 0,0 1 0 0 0,0 0 0 0 0,1 0 0 0 0,-1 0 0 0 0,1 0 0 0 0,-1 1 0 0 0,1-1 0 0 0,0 1 0 0 0,0 0 0 0 0,0 0 0 0 0,0 1 0 0 0,-1-1 0 0 0,8 0 0 0 0,-7 2 6 0 0,-1 0 0 0 0,1 0 0 0 0,-1 0 0 0 0,1 0 0 0 0,-1 0 0 0 0,0 1 0 0 0,0 0 0 0 0,0-1 0 0 0,0 1 0 0 0,0 0 0 0 0,0 1 0 0 0,0-1 0 0 0,0 0 0 0 0,-1 1 0 0 0,5 4 1 0 0,1 5 22 0 0,0-1 0 0 0,11 21 0 0 0,-9-9 366 0 0,0 1 1 0 0,-2 0-1 0 0,-1 0 1 0 0,8 49-1 0 0,-12-52-261 0 0,-1 0-1 0 0,-1-1 0 0 0,-2 32 1 0 0,-13 60-1794 0 0,11-91 940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2.849"/>
    </inkml:context>
    <inkml:brush xml:id="br0">
      <inkml:brushProperty name="width" value="0.1" units="cm"/>
      <inkml:brushProperty name="height" value="0.1" units="cm"/>
      <inkml:brushProperty name="color" value="#004F8B"/>
    </inkml:brush>
  </inkml:definitions>
  <inkml:trace contextRef="#ctx0" brushRef="#br0">0 1 15464 0 0,'0'0'2467'0'0,"0"8"-663"0"0,1-1-1547 0 0,0 0 1 0 0,1 0-1 0 0,-1 0 0 0 0,1 0 0 0 0,5 10 0 0 0,1 7-33 0 0,28 77 1392 0 0,-27-67-1542 0 0,60 249 309 0 0,-68-275-383 0 0,1-1 0 0 0,0 0 0 0 0,0 0 0 0 0,0 0 0 0 0,1 0 0 0 0,0-1 0 0 0,1 1 0 0 0,-1-1 0 0 0,6 8 0 0 0,-1-7-1573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301"/>
    </inkml:context>
    <inkml:brush xml:id="br0">
      <inkml:brushProperty name="width" value="0.1" units="cm"/>
      <inkml:brushProperty name="height" value="0.1" units="cm"/>
      <inkml:brushProperty name="color" value="#004F8B"/>
    </inkml:brush>
  </inkml:definitions>
  <inkml:trace contextRef="#ctx0" brushRef="#br0">7 309 14744 0 0,'4'-4'7356'0'0,"13"-14"-6482"0"0,-2 4-594 0 0,0 1-348 0 0,0-1 1 0 0,-1 0-1 0 0,16-21 0 0 0,-20 20 144 0 0,-2 5 71 0 0,-2 0 0 0 0,10-18-1 0 0,-14 25-143 0 0,0-1 0 0 0,0 0 0 0 0,-1 0 1 0 0,1 0-1 0 0,-1 0 0 0 0,0 0 0 0 0,-1 0 0 0 0,1 0 0 0 0,-1-1 0 0 0,1 1 0 0 0,-1 0 0 0 0,0 0 0 0 0,-1 0 0 0 0,1 0 0 0 0,-1-1 0 0 0,0 1 0 0 0,0 0 0 0 0,0 0 1 0 0,0 0-1 0 0,-1 0 0 0 0,0 1 0 0 0,1-1 0 0 0,-1 0 0 0 0,-1 1 0 0 0,1-1 0 0 0,-1 1 0 0 0,1-1 0 0 0,-1 1 0 0 0,-6-5 0 0 0,6 6 2 0 0,1 1 0 0 0,-1-1 0 0 0,0 1 0 0 0,0 0 0 0 0,0 0 0 0 0,0 0 0 0 0,0 0 0 0 0,0 0 0 0 0,-1 1 0 0 0,1-1-1 0 0,0 1 1 0 0,-6 0 0 0 0,7 0 6 0 0,-1 0 1 0 0,1 0-1 0 0,0 0 0 0 0,0 0 0 0 0,0 1 0 0 0,0-1 0 0 0,0 0 0 0 0,0 1 1 0 0,0 0-1 0 0,0-1 0 0 0,0 1 0 0 0,0 0 0 0 0,-2 1 0 0 0,-2 2 43 0 0,3-3-37 0 0,0 1 0 0 0,0 0 1 0 0,0-1-1 0 0,1 1 0 0 0,-1 0 1 0 0,0 1-1 0 0,1-1 0 0 0,0 0 1 0 0,0 1-1 0 0,-1-1 1 0 0,1 1-1 0 0,1 0 0 0 0,-1-1 1 0 0,0 1-1 0 0,-1 4 0 0 0,0 1 51 0 0,0 1-1 0 0,1-1 0 0 0,0 0 1 0 0,-1 17-1 0 0,2-1 36 0 0,1 0 0 0 0,2 0 0 0 0,0-1-1 0 0,2 1 1 0 0,7 25 0 0 0,-10-40-77 0 0,7 18 46 0 0,1 0-1 0 0,20 42 1 0 0,-18-44-58 0 0,-7-16-14 0 0,1 1 0 0 0,0-1 0 0 0,1 0 0 0 0,0 0 0 0 0,0 0 0 0 0,1-1 0 0 0,0 0 0 0 0,1 0 0 0 0,0-1 0 0 0,0 0 0 0 0,12 8 0 0 0,-16-13 0 0 0,-1 0 0 0 0,0 0 0 0 0,0-1 0 0 0,1 0 0 0 0,-1 1 0 0 0,1-1 0 0 0,-1-1 0 0 0,1 1 0 0 0,0 0 0 0 0,-1-1 0 0 0,1 0 0 0 0,0 1 0 0 0,-1-2 0 0 0,1 1 0 0 0,0 0 0 0 0,-1-1 0 0 0,1 1 0 0 0,-1-1 0 0 0,1 0 0 0 0,-1 0 0 0 0,1-1 0 0 0,-1 1 0 0 0,1-1 0 0 0,-1 0 0 0 0,0 1 0 0 0,0-1 0 0 0,0-1 0 0 0,0 1 0 0 0,0 0 0 0 0,-1-1 0 0 0,1 0 0 0 0,3-5 0 0 0,2-2-352 0 0,-1-1-1 0 0,0 0 0 0 0,8-20 1 0 0,-4 1-6183 0 0,-6 7-959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860"/>
    </inkml:context>
    <inkml:brush xml:id="br0">
      <inkml:brushProperty name="width" value="0.1" units="cm"/>
      <inkml:brushProperty name="height" value="0.1" units="cm"/>
      <inkml:brushProperty name="color" value="#004F8B"/>
    </inkml:brush>
  </inkml:definitions>
  <inkml:trace contextRef="#ctx0" brushRef="#br0">18 8 18743 0 0,'-1'1'430'0'0,"-1"1"-325"0"0,1 0 0 0 0,0 1 1 0 0,-1-1-1 0 0,1 1 1 0 0,0-1-1 0 0,0 1 0 0 0,0-1 1 0 0,1 1-1 0 0,-1-1 0 0 0,1 1 1 0 0,-1 0-1 0 0,1 0 0 0 0,0-1 1 0 0,0 4-1 0 0,-3 20-59 0 0,2-22 45 0 0,1-1 0 0 0,0 0 0 0 0,0 1-1 0 0,0-1 1 0 0,0 0 0 0 0,0 1-1 0 0,1-1 1 0 0,-1 0 0 0 0,1 1 0 0 0,2 4-1 0 0,14 33 1369 0 0,-17-40-1430 0 0,17 24 195 0 0,-13-20-227 0 0,0 1 1 0 0,0-1-1 0 0,-1 1 1 0 0,5 10 0 0 0,49 144-476 0 0,-55-152 495 0 0,0 0-1 0 0,-1 0 1 0 0,0 0-1 0 0,0 0 1 0 0,-1 1-1 0 0,0-1 1 0 0,-2 11-1 0 0,1-11-16 0 0,1-8 0 0 0,0 0 0 0 0,0 0 0 0 0,0 1 0 0 0,0-1 0 0 0,0 0 0 0 0,0 0 0 0 0,0 0 0 0 0,0 0 0 0 0,0 0 0 0 0,0 0 0 0 0,0 0 0 0 0,0 1 0 0 0,0-1 0 0 0,0 0 0 0 0,0 0 0 0 0,0 0 0 0 0,0 0 0 0 0,0 0 0 0 0,0 0 0 0 0,0 0 0 0 0,-1 0 0 0 0,1 1 0 0 0,0-1 0 0 0,0 0 0 0 0,0 0 0 0 0,0 0 0 0 0,0 0 0 0 0,0 0 0 0 0,0 0 0 0 0,0 0 0 0 0,0 0 0 0 0,-1 0 0 0 0,1 0 0 0 0,0 0 0 0 0,0 0 0 0 0,0 0 0 0 0,0 0 0 0 0,0 0 0 0 0,0 0 0 0 0,0 0 0 0 0,-1 0 0 0 0,1 0 0 0 0,0 0 0 0 0,0 0 0 0 0,0 0 0 0 0,0 0 0 0 0,0 0 0 0 0,0 0 0 0 0,0 0 0 0 0,-1 0 0 0 0,1 0 0 0 0,0 0 0 0 0,0 0 0 0 0,0 0 0 0 0,0 0 0 0 0,0 0 0 0 0,0 0 0 0 0,0-1 0 0 0,0 1 0 0 0,0 0 0 0 0,-1 0 0 0 0,1 0 0 0 0,0 0 0 0 0,0 0 0 0 0,0 0 0 0 0,0 0 0 0 0,0 0 0 0 0,0-1 0 0 0,-3-5-10 0 0,3 6 10 0 0,-2-6-17 0 0,0-1 1 0 0,1 0-1 0 0,0 0 0 0 0,0 0 1 0 0,0 0-1 0 0,1 0 1 0 0,1-11-1 0 0,7-49-32 0 0,3 21 82 0 0,1 0-1 0 0,25-59 1 0 0,-31 90-23 0 0,1 1 1 0 0,0 1 0 0 0,17-26 0 0 0,-22 35-12 0 0,1 0 0 0 0,1 0 0 0 0,-1 0 0 0 0,0 1 0 0 0,1-1 0 0 0,0 1 0 0 0,0-1 0 0 0,0 1 0 0 0,0 1 0 0 0,1-1 0 0 0,-1 1 0 0 0,1-1 0 0 0,-1 1 1 0 0,1 0-1 0 0,7-1 0 0 0,-9 3 29 0 0,0 0 1 0 0,0 0 0 0 0,0 0-1 0 0,0 0 1 0 0,0 1 0 0 0,0-1-1 0 0,0 1 1 0 0,-1 0 0 0 0,1 0 0 0 0,0 0-1 0 0,0 0 1 0 0,-1 1 0 0 0,1-1-1 0 0,4 4 1 0 0,0 0 121 0 0,0 1 0 0 0,-1-1 0 0 0,11 13 0 0 0,-9-7 79 0 0,0 0 0 0 0,10 19 0 0 0,3 6 138 0 0,-11-22-221 0 0,0-1 0 0 0,-2 2 0 0 0,1-1 1 0 0,-2 1-1 0 0,0 1 0 0 0,6 21 1 0 0,-9-21-55 0 0,1-1 34 0 0,-2 0 0 0 0,3 21 0 0 0,-6-32-115 0 0,0-2-49 0 0,0 1-1 0 0,0 0 1 0 0,0-1 0 0 0,1 1 0 0 0,-1 0-1 0 0,1-1 1 0 0,0 1 0 0 0,-1-1-1 0 0,4 5 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3.10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1 505 6624 0 0,'255'-17'5507'0'0,"-1"-22"-2429"0"0,-48-7-1645 0 0,-106 22-1077 0 0,167-43-67 0 0,6-2-289 0 0,81-17 0 0 0,278-37 56 0 0,-576 115-81 0 0,46-8-574 0 0,-91 13 132 0 0,12-3 478 0 0,-8 6-6077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30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82 145 10136 0 0,'0'0'918'0'0,"1"1"-758"0"0,3 1 15 0 0,0 0-1 0 0,-1 0 1 0 0,1 0-1 0 0,0 0 1 0 0,0-1-1 0 0,0 1 1 0 0,0-1 0 0 0,0 0-1 0 0,0 0 1 0 0,6 0-1 0 0,-3 0 428 0 0,0 0 1 0 0,0 1-1 0 0,10 3 1 0 0,58 23 762 0 0,-48-19-912 0 0,33 16 0 0 0,-17-4-34 0 0,55 29 194 0 0,-3 3-230 0 0,61 34-150 0 0,-120-68-233 0 0,51 18 0 0 0,-37-16 16 0 0,196 72 264 0 0,-207-84-280 0 0,-31-9 11 0 0,-29-11 96 0 0,-3 3-92 0 0,-1 0 0 0 0,-1 1 0 0 0,1 2-1 0 0,-35-3 1 0 0,38 5-3 0 0,0 0 0 0 0,0-1 0 0 0,-25-8 1 0 0,-61-27 74 0 0,94 33-84 0 0,-76-31-152 0 0,3-5 1 0 0,1-3-1 0 0,-149-107 0 0 0,159 92 148 0 0,-6-4 22 0 0,29 20 260 0 0,0 1-31 0 0,52 43-261 0 0,0 0 0 0 0,0-1 0 0 0,1 1 1 0 0,-1-1-1 0 0,0 1 0 0 0,1 0 0 0 0,-1-1 0 0 0,1 1 0 0 0,-1-1 0 0 0,1 0 1 0 0,-1 1-1 0 0,1-1 0 0 0,-1 1 0 0 0,1-1 0 0 0,-1 0 0 0 0,1 1 0 0 0,0-1 0 0 0,-1 0 1 0 0,1 0-1 0 0,0 1 0 0 0,0-1 0 0 0,-1-1 0 0 0,1 1 27 0 0,1 1 1 0 0,-1-1-1 0 0,1 1 0 0 0,-1-1 0 0 0,0 1 1 0 0,1-1-1 0 0,-1 1 0 0 0,1 0 1 0 0,-1-1-1 0 0,1 1 0 0 0,-1 0 0 0 0,1-1 1 0 0,0 1-1 0 0,-1 0 0 0 0,1 0 1 0 0,-1-1-1 0 0,1 1 0 0 0,0 0 0 0 0,-1 0 1 0 0,1 0-1 0 0,0 0 0 0 0,5-1 72 0 0,0 1 0 0 0,0-1 0 0 0,0 2 0 0 0,8 0 0 0 0,8 3 14 0 0,0 1-1 0 0,-1 2 1 0 0,24 9 0 0 0,59 33 268 0 0,13 4-512 0 0,43 18-163 0 0,21 6 330 0 0,14 4 358 0 0,45 15-589 0 0,-117-49 49 0 0,-18-5 115 0 0,-15-6 42 0 0,42 14 12 0 0,-115-45 79 0 0,0 1 0 0 0,0 1 0 0 0,28 16 0 0 0,-41-21-102 0 0,-1 0-1 0 0,0-1 0 0 0,1 1 0 0 0,-1-1 0 0 0,1 1 1 0 0,0-1-1 0 0,0 0 0 0 0,-1 0 0 0 0,1-1 0 0 0,0 1 1 0 0,0-1-1 0 0,0 0 0 0 0,0 0 0 0 0,-1 0 1 0 0,1-1-1 0 0,0 1 0 0 0,0-1 0 0 0,5-1 0 0 0,5 1-61 0 0,-10 1 373 0 0,-9-4-304 0 0,-7-3 1 0 0,-1 0 1 0 0,0 1-1 0 0,0 0 0 0 0,0 1 1 0 0,-27-6-1 0 0,14 4 114 0 0,1 0-123 0 0,-53-18-294 0 0,-32-8 152 0 0,44 16 156 0 0,-131-53-2 0 0,7-3 370 0 0,25 9-412 0 0,-18 1-275 0 0,155 55 437 0 0,-42-6 0 0 0,164 55 141 0 0,-6-11-259 0 0,135 48 50 0 0,-77-22-15 0 0,161 65 126 0 0,-175-66-203 0 0,73 34-68 0 0,-115-44 257 0 0,279 143-298 0 0,-234-115 316 0 0,116 66-129 0 0,81 27-233 0 0,-260-134 262 0 0,-31-15-16 0 0,1-3 0 0 0,63 13 0 0 0,-40-11-1359 0 0,-37-9-3695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4.65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0 311 2304 0 0,'6'0'7409'0'0,"7"-4"-6120"0"0,-7 2-927 0 0,-1 1 0 0 0,0 0 0 0 0,1 0 0 0 0,-1 0 0 0 0,7 0 0 0 0,98-3 1554 0 0,183-30 0 0 0,-167 16-1700 0 0,68-13-127 0 0,-31-2-89 0 0,302-69 51 0 0,-305 68-516 0 0,-58 13-224 0 0,-80 16 271 0 0,9-2-1025 0 0,34-3 1 0 0,-40 9-1155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0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4 123 6912 0 0,'-4'-6'5237'0'0,"9"3"-5084"0"0,0 1 1 0 0,0-1-1 0 0,0 1 0 0 0,1 0 1 0 0,-1 0-1 0 0,1 1 0 0 0,5-2 1 0 0,44-3 82 0 0,-23 4 362 0 0,58-6 669 0 0,-25 4-488 0 0,151-14 677 0 0,141-14-1695 0 0,107 8 1067 0 0,-327 21-834 0 0,-14 2-85 0 0,136 17 0 0 0,-158-6-529 0 0,-38-1 582 0 0,-25-8-2364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40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19 59 7888 0 0,'-5'4'377'0'0,"-3"0"-17"0"0,2-2 236 0 0,8-4-81 0 0,0 0-361 0 0,1 1 0 0 0,-1-1 1 0 0,0 1-1 0 0,1 0 0 0 0,-1 0 1 0 0,1 0-1 0 0,-1 0 0 0 0,1 0 1 0 0,5 0-1 0 0,29-3 1043 0 0,-28 4-873 0 0,80-9 1493 0 0,35-2-242 0 0,381-12 96 0 0,33 15-1580 0 0,-353 11-471 0 0,83 3 253 0 0,-182-2 127 0 0,94 7 0 0 0,-97 0 0 0 0,168 14 0 0 0,-168-20 13 0 0,27 1-940 0 0,-84-6-561 0 0,-3 0-3981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185"/>
    </inkml:context>
    <inkml:brush xml:id="br0">
      <inkml:brushProperty name="width" value="0.1" units="cm"/>
      <inkml:brushProperty name="height" value="0.1" units="cm"/>
      <inkml:brushProperty name="color" value="#004F8B"/>
    </inkml:brush>
  </inkml:definitions>
  <inkml:trace contextRef="#ctx0" brushRef="#br0">1 97 13824 0 0,'0'0'1246'0'0,"11"12"606"0"0,-7 2-1406 0 0,0 1-1 0 0,-1-1 0 0 0,-1 1 1 0 0,0 0-1 0 0,-1 0 1 0 0,0 0-1 0 0,-2 19 1 0 0,1 28 523 0 0,13 104 898 0 0,-10-146-1927 0 0,-1-7-269 0 0,0 24-1 0 0,-1-47 190 0 0,1-10 140 0 0,-11-97-80 0 0,6 51 316 0 0,2 36-461 0 0,1-1 0 0 0,2 1 0 0 0,9-54 0 0 0,-8 74 270 0 0,0 1 0 0 0,0-1 0 0 0,1 1 0 0 0,0-1-1 0 0,0 1 1 0 0,1 0 0 0 0,0 0 0 0 0,1 1 0 0 0,0 0-1 0 0,0 0 1 0 0,1 0 0 0 0,15-12 0 0 0,-18 16-31 0 0,0 1 0 0 0,0 0 0 0 0,1 0 0 0 0,-1 1 0 0 0,1-1 0 0 0,0 1 0 0 0,0 0 1 0 0,0 1-1 0 0,0-1 0 0 0,0 1 0 0 0,8-2 0 0 0,-9 3 25 0 0,0 0 0 0 0,0 0 0 0 0,0 1 0 0 0,1-1 0 0 0,-1 1 0 0 0,0 0 1 0 0,0 0-1 0 0,0 0 0 0 0,0 0 0 0 0,-1 1 0 0 0,1 0 0 0 0,0-1 0 0 0,0 1 0 0 0,-1 1 0 0 0,1-1 0 0 0,3 4 0 0 0,-2-2 75 0 0,0 0-1 0 0,0 1 1 0 0,-1 0-1 0 0,0 0 1 0 0,1 0-1 0 0,-2 1 0 0 0,1 0 1 0 0,0-1-1 0 0,-1 1 1 0 0,0 0-1 0 0,-1 1 1 0 0,0-1-1 0 0,1 0 1 0 0,-2 1-1 0 0,3 12 1 0 0,-3-11-71 0 0,-1 0 1 0 0,0 0 0 0 0,-1 0 0 0 0,1 0-1 0 0,-1 1 1 0 0,-1-1 0 0 0,0 0 0 0 0,0-1-1 0 0,0 1 1 0 0,-1 0 0 0 0,0-1-1 0 0,-7 13 1 0 0,5-13-12 0 0,1 0-1 0 0,-1 0 1 0 0,0-1 0 0 0,-1 0-1 0 0,1 0 1 0 0,-1 0-1 0 0,-1-1 1 0 0,1 0 0 0 0,-1 0-1 0 0,0 0 1 0 0,0-1-1 0 0,0 0 1 0 0,0 0 0 0 0,-1-1-1 0 0,0 0 1 0 0,1 0-1 0 0,-1-1 1 0 0,0 0 0 0 0,-12 1-1 0 0,13-2-419 0 0,4 0 359 0 0,-1 0-1 0 0,1-1 0 0 0,-1 0 0 0 0,1 0 0 0 0,-6 0 0 0 0,-2-5-2541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691"/>
    </inkml:context>
    <inkml:brush xml:id="br0">
      <inkml:brushProperty name="width" value="0.1" units="cm"/>
      <inkml:brushProperty name="height" value="0.1" units="cm"/>
      <inkml:brushProperty name="color" value="#004F8B"/>
    </inkml:brush>
  </inkml:definitions>
  <inkml:trace contextRef="#ctx0" brushRef="#br0">194 66 12064 0 0,'0'0'1090'0'0,"-1"-16"-71"0"0,-2 8 590 0 0,2 4-957 0 0,0 1 1 0 0,-1-1-1 0 0,0 0 0 0 0,1 1 0 0 0,-4-5 0 0 0,4 7-517 0 0,0 0-1 0 0,0 0 1 0 0,-1-1-1 0 0,1 1 1 0 0,0 0-1 0 0,-1 0 1 0 0,1 0-1 0 0,-1 1 1 0 0,1-1-1 0 0,-1 0 1 0 0,0 0-1 0 0,1 1 1 0 0,-1-1-1 0 0,0 1 1 0 0,-1-1-1 0 0,-3 0 13 0 0,1 1 0 0 0,0 0 1 0 0,-1-1-1 0 0,1 2 0 0 0,-1-1 0 0 0,1 1 0 0 0,0 0 0 0 0,0 0 0 0 0,-1 0 0 0 0,1 1 0 0 0,0 0 0 0 0,0 0 0 0 0,0 0 0 0 0,0 0 0 0 0,1 1 1 0 0,-1 0-1 0 0,1 0 0 0 0,-1 0 0 0 0,1 0 0 0 0,0 1 0 0 0,1 0 0 0 0,-1 0 0 0 0,0 0 0 0 0,1 0 0 0 0,0 0 0 0 0,0 1 0 0 0,0 0 0 0 0,-4 9 1 0 0,4-6-58 0 0,0 0 0 0 0,0 1 0 0 0,1-1 1 0 0,0 1-1 0 0,0 0 0 0 0,1-1 0 0 0,0 1 1 0 0,0 0-1 0 0,2 13 0 0 0,-1-12-44 0 0,2 0 0 0 0,-1 0 0 0 0,1 0 0 0 0,1-1 0 0 0,0 1 0 0 0,7 16 0 0 0,-5-16-16 0 0,1 1 0 0 0,0-1 0 0 0,1 0 0 0 0,0-1 0 0 0,1 1 0 0 0,-1-1 0 0 0,2-1 0 0 0,10 9 0 0 0,-18-16-31 0 0,1 0-1 0 0,-1 0 1 0 0,1 0 0 0 0,0 0-1 0 0,-1 0 1 0 0,1 0 0 0 0,0-1-1 0 0,0 1 1 0 0,0-1 0 0 0,-1 1-1 0 0,1-1 1 0 0,0 0 0 0 0,0 1-1 0 0,0-1 1 0 0,0 0 0 0 0,3-1-1 0 0,-1 0-113 0 0,0 1 0 0 0,0-1 0 0 0,-1-1 0 0 0,1 1 0 0 0,0-1 0 0 0,-1 1 0 0 0,6-4 0 0 0,1-2-54 0 0,0 0 0 0 0,0-1-1 0 0,-1 0 1 0 0,9-11 0 0 0,-9 8 139 0 0,0 0-1 0 0,-2-1 1 0 0,1 1-1 0 0,-1-1 1 0 0,-1-1 0 0 0,0 0-1 0 0,-1 1 1 0 0,5-21 0 0 0,-9 29-17 0 0,0 1 1 0 0,0 0 0 0 0,-1 0-1 0 0,1 0 1 0 0,-1 0-1 0 0,0 0 1 0 0,0-1 0 0 0,0 1-1 0 0,0 0 1 0 0,-1 0 0 0 0,1 0-1 0 0,-1 0 1 0 0,0-1 0 0 0,0 1-1 0 0,0 0 1 0 0,0 0 0 0 0,-1 1-1 0 0,1-1 1 0 0,-1 0 0 0 0,1 0-1 0 0,-1 1 1 0 0,-3-4 0 0 0,2 3-261 0 0,1 1 1 0 0,-1-1-1 0 0,0 1 1 0 0,-1-1-1 0 0,1 1 1 0 0,0 0-1 0 0,-1 0 1 0 0,1 1-1 0 0,-1-1 1 0 0,1 1-1 0 0,-6-2 1 0 0,-8-1-1240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260"/>
    </inkml:context>
    <inkml:brush xml:id="br0">
      <inkml:brushProperty name="width" value="0.1" units="cm"/>
      <inkml:brushProperty name="height" value="0.1" units="cm"/>
      <inkml:brushProperty name="color" value="#004F8B"/>
    </inkml:brush>
  </inkml:definitions>
  <inkml:trace contextRef="#ctx0" brushRef="#br0">0 0 12440 0 0,'1'2'2976'0'0,"11"34"3231"0"0,-10-25-5629 0 0,0-1 0 0 0,-1 1 0 0 0,1 16 0 0 0,5 37 889 0 0,-3 16-1288 0 0,-1-50-184 0 0,-2 0 1 0 0,-4 44-1 0 0,-1-29 5 0 0,2 51 0 0 0,2-74 0 0 0,0-19 0 0 0,0-1 0 0 0,0 1 0 0 0,0-1 0 0 0,0 0 0 0 0,1 1 0 0 0,-1-1 0 0 0,1 0 0 0 0,-1 0 0 0 0,1 1 0 0 0,2 2 0 0 0,-3-4 0 0 0,0-1 0 0 0,0 0 1 0 0,0 0-1 0 0,0 0 0 0 0,0 0 0 0 0,0 0 0 0 0,0 0 0 0 0,0 0 0 0 0,0 0 1 0 0,0 0-1 0 0,0 1 0 0 0,0-1 0 0 0,0 0 0 0 0,0 0 0 0 0,0 0 0 0 0,0 0 1 0 0,0 0-1 0 0,0 0 0 0 0,1 0 0 0 0,-1 0 0 0 0,0 0 0 0 0,0 0 0 0 0,0 0 1 0 0,0 1-1 0 0,0-1 0 0 0,0 0 0 0 0,0 0 0 0 0,0 0 0 0 0,0 0 0 0 0,0 0 1 0 0,1 0-1 0 0,-1 0 0 0 0,0 0 0 0 0,0 0 0 0 0,0 0 0 0 0,0 0 0 0 0,0 0 0 0 0,0 0 1 0 0,0 0-1 0 0,0 0 0 0 0,1 0 0 0 0,-1 0 0 0 0,0 0 0 0 0,0 0 0 0 0,0 0 1 0 0,0 0-1 0 0,0 0 0 0 0,0 0 0 0 0,0-1 0 0 0,0 1 0 0 0,1 0 0 0 0,2-7-38 0 0,0-8-332 0 0,-2-4 128 0 0,0 0-1 0 0,-1 0 1 0 0,-4-27-1 0 0,0-3 362 0 0,0 12-393 0 0,2 22 129 0 0,1 0 1 0 0,1-19-1 0 0,1 20 146 0 0,6-65 28 0 0,-5 69-13 0 0,0 0 0 0 0,1 0-1 0 0,0 0 1 0 0,0 0 0 0 0,8-14-1 0 0,-6 17 29 0 0,1-1-1 0 0,0 1 0 0 0,0 0 1 0 0,1 0-1 0 0,-1 1 1 0 0,2 0-1 0 0,-1 0 0 0 0,1 1 1 0 0,-1 0-1 0 0,1 0 0 0 0,1 0 1 0 0,15-5-1 0 0,-19 9-23 0 0,-1-1 0 0 0,1 2 0 0 0,-1-1-1 0 0,1 0 1 0 0,-1 1 0 0 0,1 0 0 0 0,0 0-1 0 0,-1 0 1 0 0,1 0 0 0 0,0 1 0 0 0,-1 0-1 0 0,1 0 1 0 0,-1 0 0 0 0,1 1 0 0 0,-1-1-1 0 0,0 1 1 0 0,1 0 0 0 0,-1 0-1 0 0,0 1 1 0 0,0-1 0 0 0,-1 1 0 0 0,1 0-1 0 0,5 5 1 0 0,-4-3 12 0 0,0 0 0 0 0,-1 0 0 0 0,1 0 0 0 0,-1 0 0 0 0,0 0 0 0 0,-1 1-1 0 0,0 0 1 0 0,0 0 0 0 0,0 0 0 0 0,0 0 0 0 0,-1 0 0 0 0,0 1 0 0 0,0-1 0 0 0,-1 1-1 0 0,0-1 1 0 0,1 10 0 0 0,-2-8 9 0 0,-1 0 0 0 0,0 0-1 0 0,0 1 1 0 0,-1-1 0 0 0,0 0-1 0 0,0 0 1 0 0,0 0 0 0 0,-1 0-1 0 0,-1-1 1 0 0,1 1 0 0 0,-1-1 0 0 0,-1 0-1 0 0,1 0 1 0 0,-1 0 0 0 0,0 0-1 0 0,-1-1 1 0 0,0 0 0 0 0,0 0-1 0 0,0-1 1 0 0,0 1 0 0 0,-1-2-1 0 0,-9 7 1 0 0,8-7-22 0 0,0 0-1 0 0,0 0 0 0 0,0-1 0 0 0,0 0 1 0 0,-1-1-1 0 0,-11 3 0 0 0,16-4-101 0 0,1-1 0 0 0,-1 0 0 0 0,1 0 0 0 0,-1 0 0 0 0,1 0 0 0 0,-1 0 0 0 0,1 0 0 0 0,-1-1 0 0 0,1 0 0 0 0,0 0 0 0 0,-1 0 0 0 0,1 0 0 0 0,0 0 0 0 0,0-1 0 0 0,0 1 0 0 0,0-1 0 0 0,0 0 0 0 0,-5-4 0 0 0,7 5-180 0 0,-1-1 0 0 0,1 1 1 0 0,0 0-1 0 0,0-1 0 0 0,1 1 0 0 0,-1 0 0 0 0,0-1 1 0 0,0 0-1 0 0,0-2 0 0 0,-3-7-2092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78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68 95 9184 0 0,'-8'-3'198'0'0,"0"0"1"0"0,0 0-1 0 0,0 1 0 0 0,-17-3 1 0 0,17 3-182 0 0,8 1-11 0 0,0 1-1 0 0,0 0 1 0 0,0 0-1 0 0,-1 0 1 0 0,1 0-1 0 0,0-1 1 0 0,0 1-1 0 0,0 0 1 0 0,0 0-1 0 0,0-1 1 0 0,-1 1-1 0 0,1 0 1 0 0,0 0-1 0 0,0 0 1 0 0,0-1-1 0 0,0 1 1 0 0,0 0 0 0 0,0 0-1 0 0,0-1 1 0 0,0 1-1 0 0,0 0 1 0 0,0 0-1 0 0,0-1 1 0 0,0 1-1 0 0,0 0 1 0 0,0 0-1 0 0,0-1 1 0 0,0 1-1 0 0,0 0 1 0 0,0 0-1 0 0,0-1 1 0 0,1 1-1 0 0,-1 0 1 0 0,0 0 0 0 0,0 0-1 0 0,0-1 1 0 0,5-7 84 0 0,-2 5-43 0 0,0 0 1 0 0,0 1 0 0 0,0 0 0 0 0,1-1-1 0 0,-1 1 1 0 0,1 0 0 0 0,-1 1-1 0 0,1-1 1 0 0,5-1 0 0 0,38-9 369 0 0,-27 8-126 0 0,19-4 426 0 0,-1 3-1 0 0,68-2 1 0 0,81 11 908 0 0,-167-3-1493 0 0,357 22 1188 0 0,-82-4-941 0 0,230 12 20 0 0,-202-3-201 0 0,-172-13-179 0 0,289 61-1297 0 0,-319-50 93 0 0,-42-8 55 0 0,-43-9 532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17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93 2 5528 0 0,'-13'-1'145'0'0,"-1"0"0"0"0,-20 2 0 0 0,3 0 4858 0 0,106 8-1739 0 0,267 1 157 0 0,-19 2-2276 0 0,13 0-952 0 0,-51 3-167 0 0,119 8 23 0 0,-4 17-50 0 0,-298-27-8 0 0,429 70-178 0 0,-454-69 9 0 0,41 9-849 0 0,-86-12-4238 0 0,-13-7-76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803 67 3680 0 0,'0'0'284'0'0,"0"-2"-187"0"0,-3-4 1287 0 0,3 4-1175 0 0,1 0 0 0 0,-1 1 1 0 0,1-1-1 0 0,0 1 0 0 0,-1-1 0 0 0,1 1 0 0 0,0 0 0 0 0,0-1 0 0 0,0 1 0 0 0,0 0 1 0 0,0 0-1 0 0,0-1 0 0 0,0 1 0 0 0,1 0 0 0 0,-1 0 0 0 0,0 0 0 0 0,1 0 1 0 0,1-1-1 0 0,30-15 1500 0 0,-25 14-1418 0 0,-1 1 1 0 0,1-1-1 0 0,0 1 1 0 0,0 1-1 0 0,12-2 1 0 0,44 1 150 0 0,-56 2-421 0 0,356 7 2695 0 0,-277-5-2534 0 0,336 17 376 0 0,-288-11-479 0 0,196 25 51 0 0,-269-25-136 0 0,117 10-6 0 0,6 3-101 0 0,-142-15-42 0 0,-40-6 91 0 0,-17 0 0 0 0,-160-9 30 0 0,52 1 4 0 0,-210 0 229 0 0,20-1 286 0 0,73 0 281 0 0,-106-11 410 0 0,-55 0-456 0 0,318 20-898 0 0,-176 2 255 0 0,175 3 501 0 0,-88 16-1 0 0,74-8-126 0 0,-37 8-822 0 0,129-20 325 0 0,0 1 1 0 0,0-1-1 0 0,1 1 0 0 0,-8 4 0 0 0,11-5-394 0 0,19-6-6068 0 0,3 2 550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230"/>
    </inkml:context>
    <inkml:brush xml:id="br0">
      <inkml:brushProperty name="width" value="0.1" units="cm"/>
      <inkml:brushProperty name="height" value="0.1" units="cm"/>
      <inkml:brushProperty name="color" value="#004F8B"/>
    </inkml:brush>
  </inkml:definitions>
  <inkml:trace contextRef="#ctx0" brushRef="#br0">5 10 11056 0 0,'0'0'852'0'0,"-1"2"-323"0"0,-2 21 5007 0 0,5 15-2664 0 0,1-4-1840 0 0,0 33 825 0 0,14 75 0 0 0,-16-132-1881 0 0,25 119 24 0 0,-15-79-8 0 0,-8-39 60 0 0,-1 0 0 0 0,1 0-1 0 0,0 22 1 0 0,-9-42-187 0 0,-3-29 135 0 0,2 0 0 0 0,2-1 0 0 0,2 1 0 0 0,2-70 0 0 0,3 87 0 0 0,1 0 0 0 0,1 1 0 0 0,0-1 0 0 0,2 1 0 0 0,0 0 0 0 0,2 1 0 0 0,9-20 0 0 0,-12 30 10 0 0,1 0 0 0 0,0 0 0 0 0,1 0 0 0 0,0 1-1 0 0,0 0 1 0 0,1 0 0 0 0,0 1 0 0 0,0 0 0 0 0,1 1 0 0 0,-1-1-1 0 0,17-7 1 0 0,-19 11 1 0 0,0 0-1 0 0,0 1 0 0 0,1-1 1 0 0,-1 1-1 0 0,1 1 1 0 0,0-1-1 0 0,-1 1 0 0 0,12 0 1 0 0,-13 1-6 0 0,0 0-1 0 0,0 1 1 0 0,0 0 0 0 0,-1 0 0 0 0,1 0 0 0 0,0 0 0 0 0,-1 1 0 0 0,1-1 0 0 0,-1 1 0 0 0,1 0 0 0 0,-1 1-1 0 0,0-1 1 0 0,5 4 0 0 0,-5-2 31 0 0,0-1-1 0 0,0 1 0 0 0,0 0 0 0 0,-1 0 1 0 0,1 0-1 0 0,-1 0 0 0 0,0 1 1 0 0,0-1-1 0 0,0 1 0 0 0,-1 0 1 0 0,0 0-1 0 0,0 0 0 0 0,0 0 1 0 0,0 0-1 0 0,-1 0 0 0 0,0 1 0 0 0,0-1 1 0 0,0 0-1 0 0,-1 1 0 0 0,1-1 1 0 0,-2 10-1 0 0,0-7 29 0 0,-1 1 0 0 0,1-1 0 0 0,-2 0 0 0 0,1 0 0 0 0,-1 0 0 0 0,0 0 0 0 0,-1 0 0 0 0,1-1 0 0 0,-2 1-1 0 0,1-1 1 0 0,-1 0 0 0 0,0 0 0 0 0,-9 8 0 0 0,2-3-11 0 0,0-1-1 0 0,-1 0 1 0 0,0-1-1 0 0,-1-1 1 0 0,0 0 0 0 0,-29 13-1 0 0,38-20-113 0 0,-14 6 42 0 0,-28 8 0 0 0,41-15-423 0 0,-1 0-1 0 0,1 0 0 0 0,0 0 0 0 0,0 0 0 0 0,-1-1 1 0 0,1 0-1 0 0,0 0 0 0 0,-13-3 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813"/>
    </inkml:context>
    <inkml:brush xml:id="br0">
      <inkml:brushProperty name="width" value="0.1" units="cm"/>
      <inkml:brushProperty name="height" value="0.1" units="cm"/>
      <inkml:brushProperty name="color" value="#004F8B"/>
    </inkml:brush>
  </inkml:definitions>
  <inkml:trace contextRef="#ctx0" brushRef="#br0">223 56 5064 0 0,'2'-15'14263'0'0,"-4"13"-13978"0"0,0-1-1 0 0,1 1 1 0 0,-1-1-1 0 0,0 1 0 0 0,0 0 1 0 0,-1 0-1 0 0,1 0 0 0 0,0 0 1 0 0,-1 0-1 0 0,1 0 1 0 0,-1 1-1 0 0,0-1 0 0 0,1 1 1 0 0,-1 0-1 0 0,0 0 0 0 0,-4-2 1 0 0,1 1-22 0 0,1 1 1 0 0,-1-1 0 0 0,0 1-1 0 0,0 0 1 0 0,0 1 0 0 0,0-1 0 0 0,-9 1-1 0 0,10 1-136 0 0,1 0 0 0 0,-1 1 0 0 0,1-1 0 0 0,-1 1-1 0 0,1 0 1 0 0,0 0 0 0 0,0 0 0 0 0,0 0 0 0 0,0 1 0 0 0,0 0-1 0 0,0 0 1 0 0,-5 5 0 0 0,3-2-17 0 0,1 0-1 0 0,-1 1 1 0 0,1-1-1 0 0,1 1 1 0 0,-1 0 0 0 0,-4 10-1 0 0,5-7-96 0 0,0 0-1 0 0,0 0 0 0 0,1 0 1 0 0,0 1-1 0 0,1 0 1 0 0,0-1-1 0 0,1 1 0 0 0,0 0 1 0 0,0 0-1 0 0,1 0 1 0 0,1-1-1 0 0,0 1 0 0 0,0 0 1 0 0,1 0-1 0 0,1-1 1 0 0,0 1-1 0 0,0-1 0 0 0,1 0 1 0 0,7 15-1 0 0,-6-16-23 0 0,0 0 0 0 0,0-1 1 0 0,1 1-1 0 0,0-1 0 0 0,15 14 0 0 0,-18-19 6 0 0,1 0 0 0 0,-1-1 0 0 0,1 1 1 0 0,0-1-1 0 0,0 0 0 0 0,-1 0 0 0 0,1-1 0 0 0,1 1 0 0 0,-1-1 0 0 0,0 1 0 0 0,0-2 1 0 0,0 1-1 0 0,1 0 0 0 0,-1-1 0 0 0,0 1 0 0 0,9-2 0 0 0,-7 0-4 0 0,0 0 1 0 0,0-1-1 0 0,0 0 0 0 0,0 0 0 0 0,0 0 0 0 0,0-1 1 0 0,-1 0-1 0 0,1 0 0 0 0,-1 0 0 0 0,0-1 0 0 0,0 0 1 0 0,6-5-1 0 0,-1 0-10 0 0,-1-1 0 0 0,0 0 0 0 0,0 0 0 0 0,13-22 0 0 0,-17 24-5 0 0,-1 0 0 0 0,0-1 0 0 0,-1 1-1 0 0,1-1 1 0 0,1-9 0 0 0,-4 13-27 0 0,0 0 0 0 0,0 0 0 0 0,-1 0 0 0 0,0 0 0 0 0,0 0 0 0 0,0 0 0 0 0,0 0-1 0 0,-1 0 1 0 0,1 0 0 0 0,-4-9 0 0 0,3 12-135 0 0,-1-1 0 0 0,1 0 0 0 0,-1 1 0 0 0,0-1 0 0 0,0 0 0 0 0,0 1 0 0 0,0 0 0 0 0,0 0 0 0 0,0-1 0 0 0,-1 1 0 0 0,1 1 0 0 0,-1-1 0 0 0,-4-2 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7.347"/>
    </inkml:context>
    <inkml:brush xml:id="br0">
      <inkml:brushProperty name="width" value="0.1" units="cm"/>
      <inkml:brushProperty name="height" value="0.1" units="cm"/>
      <inkml:brushProperty name="color" value="#004F8B"/>
    </inkml:brush>
  </inkml:definitions>
  <inkml:trace contextRef="#ctx0" brushRef="#br0">1 34 17423 0 0,'0'0'1990'0'0,"3"9"-358"0"0,3 10-710 0 0,-1 1 1 0 0,0 1-1 0 0,-2-1 1 0 0,0 0-1 0 0,-1 36 0 0 0,-1-18-426 0 0,1 48-82 0 0,-2-50-91 0 0,8 70 0 0 0,1-10-323 0 0,-8-76 0 0 0,3 4-594 0 0,-2-17 178 0 0,-3-18 212 0 0,-6-55 54 0 0,4 0 0 0 0,7-115 0 0 0,-2 157 149 0 0,0 1 0 0 0,1 0 0 0 0,2 0 0 0 0,11-37 0 0 0,-13 51 5 0 0,1 1 0 0 0,-1 0 1 0 0,1 0-1 0 0,1 0 0 0 0,0 1 1 0 0,0-1-1 0 0,0 1 0 0 0,1 0 1 0 0,0 1-1 0 0,0-1 0 0 0,0 1 1 0 0,1 0-1 0 0,0 1 0 0 0,1 0 1 0 0,12-7-1 0 0,-15 9 30 0 0,1 0 0 0 0,0 1 0 0 0,1-1-1 0 0,-1 2 1 0 0,0-1 0 0 0,1 1 0 0 0,-1 0-1 0 0,14-1 1 0 0,-19 2-15 0 0,1 1 0 0 0,0-1 0 0 0,0 1 0 0 0,-1-1 1 0 0,1 1-1 0 0,0 0 0 0 0,-1 0 0 0 0,1-1 0 0 0,-1 1 0 0 0,1 0 0 0 0,-1 0 0 0 0,0 1 0 0 0,1-1 0 0 0,-1 0 0 0 0,0 0 0 0 0,0 1 0 0 0,1-1 0 0 0,-1 1 0 0 0,0-1 0 0 0,1 3 1 0 0,2 4 82 0 0,0 0 0 0 0,5 13 0 0 0,-6-12-57 0 0,0 1-1 0 0,-1 0 1 0 0,0 0 0 0 0,0 0 0 0 0,-1 0-1 0 0,-1 0 1 0 0,0 0 0 0 0,0 0 0 0 0,-1 0-1 0 0,0 0 1 0 0,0 0 0 0 0,-4 10 0 0 0,2-7 22 0 0,-2-1 0 0 0,1 0 0 0 0,-1 0 0 0 0,-1 0 0 0 0,0-1 0 0 0,-1 0 0 0 0,0 0 0 0 0,-16 19 0 0 0,9-16-2 0 0,-1 0 0 0 0,-1-1 0 0 0,-1 0 0 0 0,-31 19 0 0 0,42-29-271 0 0,1 0-1 0 0,0-1 0 0 0,-1 1 0 0 0,0-1 0 0 0,1 0 1 0 0,-1-1-1 0 0,0 1 0 0 0,0-1 0 0 0,-7 1 1 0 0,0-2-1680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7.33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31 56 9272 0 0,'-31'30'2042'0'0,"38"-27"-940"0"0,3-2-933 0 0,-1-1 0 0 0,1 0-1 0 0,0-1 1 0 0,0 0 0 0 0,0 0 0 0 0,0-1 0 0 0,13-5 0 0 0,-6 3 139 0 0,22-3 1 0 0,89-6 481 0 0,206-17-348 0 0,-300 29-433 0 0,364-13-245 0 0,172 9-84 0 0,-477 4-952 0 0,-5-2-3725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0.943"/>
    </inkml:context>
    <inkml:brush xml:id="br0">
      <inkml:brushProperty name="width" value="0.1" units="cm"/>
      <inkml:brushProperty name="height" value="0.1" units="cm"/>
      <inkml:brushProperty name="color" value="#004F8B"/>
    </inkml:brush>
  </inkml:definitions>
  <inkml:trace contextRef="#ctx0" brushRef="#br0">10 172 6912 0 0,'0'0'4869'0'0,"0"17"-2274"0"0,-1-11-2412 0 0,0 0 0 0 0,1 1 0 0 0,0 0 0 0 0,0-1 0 0 0,1 0 0 0 0,0 1 0 0 0,3 10 0 0 0,-2-2 234 0 0,56 292 1836 0 0,-51-280-1888 0 0,2 33-1 0 0,-9-44-222 0 0,0-15-270 0 0,0-2-106 0 0,-15-51 265 0 0,2 12-5 0 0,2-1 0 0 0,-7-52-1 0 0,-2-15-89 0 0,15 70 64 0 0,2 20 0 0 0,-1-30 0 0 0,4 28 0 0 0,1 0 0 0 0,1 0 0 0 0,8-37 0 0 0,-8 48 0 0 0,1 1 0 0 0,0-1 0 0 0,0 1 0 0 0,1 0 0 0 0,0 0 0 0 0,0 0 0 0 0,1 1 0 0 0,0 0 0 0 0,0 0 0 0 0,0 0 0 0 0,10-8 0 0 0,-12 12 19 0 0,-1 1-1 0 0,1 0 1 0 0,0 1-1 0 0,0-1 0 0 0,0 0 1 0 0,0 1-1 0 0,0 0 1 0 0,0-1-1 0 0,1 1 0 0 0,-1 1 1 0 0,0-1-1 0 0,1 0 1 0 0,-1 1-1 0 0,0-1 0 0 0,5 1 1 0 0,0 1 120 0 0,1 0-1 0 0,-1 0 1 0 0,0 0 0 0 0,0 1-1 0 0,9 4 1 0 0,-12-4-47 0 0,1 1 0 0 0,-1 1 0 0 0,0-1 0 0 0,0 1 1 0 0,-1 0-1 0 0,1 0 0 0 0,-1 0 0 0 0,1 1 0 0 0,-1-1 0 0 0,-1 1 0 0 0,1 0 0 0 0,-1 0 0 0 0,4 8 0 0 0,-3-4 25 0 0,0 0 1 0 0,0 1-1 0 0,-1-1 0 0 0,-1 1 0 0 0,0 0 0 0 0,0 0 0 0 0,-1-1 0 0 0,0 1 0 0 0,0 0 1 0 0,-1 0-1 0 0,-2 16 0 0 0,0-14-49 0 0,-1 1 0 0 0,0 0 1 0 0,0 0-1 0 0,-1-1 0 0 0,-1 1 0 0 0,0-1 1 0 0,0-1-1 0 0,-10 15 0 0 0,9-17-156 0 0,0-1 0 0 0,-1 0 0 0 0,1 0-1 0 0,-2-1 1 0 0,1 0 0 0 0,-12 8 0 0 0,14-11-428 0 0,-1 0 0 0 0,0-1 0 0 0,0 0 0 0 0,0 0 0 0 0,0 0 0 0 0,-9 2 0 0 0,-2-2-6530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1.491"/>
    </inkml:context>
    <inkml:brush xml:id="br0">
      <inkml:brushProperty name="width" value="0.1" units="cm"/>
      <inkml:brushProperty name="height" value="0.1" units="cm"/>
      <inkml:brushProperty name="color" value="#004F8B"/>
    </inkml:brush>
  </inkml:definitions>
  <inkml:trace contextRef="#ctx0" brushRef="#br0">196 61 6448 0 0,'-5'-4'5149'0'0,"-5"-6"-3142"0"0,9 9-1860 0 0,0-1 0 0 0,1 1 1 0 0,-1 0-1 0 0,0 0 1 0 0,0 0-1 0 0,-1-1 1 0 0,1 1-1 0 0,0 0 0 0 0,0 0 1 0 0,0 1-1 0 0,-1-1 1 0 0,1 0-1 0 0,0 0 1 0 0,-1 1-1 0 0,1-1 0 0 0,-1 1 1 0 0,-2-2-1 0 0,0 1 192 0 0,-1 0 0 0 0,0 0 0 0 0,0 0 0 0 0,-7 0-1 0 0,7 0-175 0 0,-1 1 1 0 0,1 0-1 0 0,0 1 0 0 0,0-1 0 0 0,0 1 0 0 0,0 0 0 0 0,0 1 0 0 0,0-1 0 0 0,0 1 0 0 0,0 0 0 0 0,0 0 0 0 0,1 0 0 0 0,-1 1 0 0 0,1 0 0 0 0,0-1 0 0 0,0 2 0 0 0,0-1 0 0 0,0 0 0 0 0,0 1 0 0 0,-3 4 0 0 0,5-5-125 0 0,-1 0 0 0 0,1 0-1 0 0,-1 0 1 0 0,1 0 0 0 0,0 1 0 0 0,0-1-1 0 0,1 1 1 0 0,-1 0 0 0 0,1-1-1 0 0,0 1 1 0 0,0 0 0 0 0,0 0 0 0 0,0 0-1 0 0,1 0 1 0 0,-1 0 0 0 0,1 0-1 0 0,0 0 1 0 0,0 0 0 0 0,1 0 0 0 0,1 7-1 0 0,2 14-2 0 0,-3-17-28 0 0,0-1 1 0 0,1 0-1 0 0,3 11 0 0 0,2 2-15 0 0,2 0 0 0 0,18 31 0 0 0,-23-45-20 0 0,0 0 0 0 0,0-1-1 0 0,1 1 1 0 0,-1-1 0 0 0,1 0-1 0 0,1-1 1 0 0,-1 1 0 0 0,1-1-1 0 0,-1 0 1 0 0,1 0 0 0 0,0-1 0 0 0,10 4-1 0 0,-13-6 18 0 0,0 1-1 0 0,0-1 0 0 0,0 0 0 0 0,0-1 1 0 0,0 1-1 0 0,0 0 0 0 0,0-1 0 0 0,0 0 0 0 0,1 1 1 0 0,-1-2-1 0 0,0 1 0 0 0,0 0 0 0 0,0 0 1 0 0,0-1-1 0 0,1 0 0 0 0,-1 1 0 0 0,0-1 1 0 0,0-1-1 0 0,0 1 0 0 0,0 0 0 0 0,-1-1 0 0 0,1 1 1 0 0,0-1-1 0 0,-1 0 0 0 0,1 0 0 0 0,-1 0 1 0 0,1 0-1 0 0,-1 0 0 0 0,0-1 0 0 0,0 1 1 0 0,0-1-1 0 0,0 1 0 0 0,2-5 0 0 0,3-6-25 0 0,0 0 0 0 0,0-1 0 0 0,-1 0 1 0 0,-1 0-1 0 0,-1-1 0 0 0,5-23 0 0 0,-6 21 67 0 0,-1-1-1 0 0,0 0 1 0 0,-1 0 0 0 0,-1 0 0 0 0,-1-1 0 0 0,-6-32 0 0 0,7 48-58 0 0,-1-3 59 0 0,0 0 1 0 0,-1 1-1 0 0,1-1 1 0 0,-4-5-1 0 0,5 10-101 0 0,-1-1 0 0 0,0 1 0 0 0,1 0 0 0 0,-1-1 0 0 0,0 1 0 0 0,0 0 0 0 0,0 0 0 0 0,0 0 0 0 0,0 0 0 0 0,0 0 0 0 0,0 0 0 0 0,0 0 0 0 0,-1 0 0 0 0,1 0 0 0 0,0 1 0 0 0,-1-1 0 0 0,1 1 0 0 0,0-1 0 0 0,-1 1 0 0 0,1-1 0 0 0,-3 0 0 0 0,-5 1-1294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050"/>
    </inkml:context>
    <inkml:brush xml:id="br0">
      <inkml:brushProperty name="width" value="0.1" units="cm"/>
      <inkml:brushProperty name="height" value="0.1" units="cm"/>
      <inkml:brushProperty name="color" value="#004F8B"/>
    </inkml:brush>
  </inkml:definitions>
  <inkml:trace contextRef="#ctx0" brushRef="#br0">1 0 15608 0 0,'5'6'272'0'0,"0"-1"1"0"0,-1 1 0 0 0,0 0-1 0 0,0 1 1 0 0,0-1 0 0 0,-1 0 0 0 0,0 1-1 0 0,3 8 1 0 0,1 9 347 0 0,5 27 0 0 0,-2-7-219 0 0,20 93 287 0 0,-17-74-565 0 0,-3-12-78 0 0,22 89 27 0 0,-7-65-256 0 0,-24-74 96 0 0,-2-2-229 0 0,0 0 303 0 0,0 1 0 0 0,1-1 0 0 0,-1 0 1 0 0,0 0-1 0 0,1 0 0 0 0,-1 0 1 0 0,1 0-1 0 0,-1 0 0 0 0,1 0 0 0 0,-1 0 1 0 0,1 0-1 0 0,-1 0 0 0 0,1 0 0 0 0,0-2 1 0 0,-2 0-6 0 0,-19-53-74 0 0,-22-84 0 0 0,36 109 74 0 0,2-1 0 0 0,1 1 0 0 0,1-1-1 0 0,2-45 1 0 0,2 59 18 0 0,1 0-1 0 0,0 0 0 0 0,1 0 0 0 0,1 0 0 0 0,8-21 0 0 0,-10 32 41 0 0,1 1-1 0 0,0 0 1 0 0,-1 0-1 0 0,2 1 1 0 0,-1-1-1 0 0,1 1 1 0 0,0 0-1 0 0,0-1 1 0 0,0 2 0 0 0,1-1-1 0 0,0 0 1 0 0,0 1-1 0 0,0 0 1 0 0,0 0-1 0 0,1 1 1 0 0,-1-1-1 0 0,12-4 1 0 0,-15 7 10 0 0,1 1-1 0 0,0-1 1 0 0,-1 1 0 0 0,1-1-1 0 0,0 1 1 0 0,0 0 0 0 0,0 0-1 0 0,-1 0 1 0 0,1 0-1 0 0,0 0 1 0 0,0 1 0 0 0,-1-1-1 0 0,1 1 1 0 0,0 0 0 0 0,-1 0-1 0 0,1 0 1 0 0,-1 0 0 0 0,1 0-1 0 0,-1 1 1 0 0,1-1-1 0 0,-1 1 1 0 0,0-1 0 0 0,3 3-1 0 0,1 2-12 0 0,-1 0-1 0 0,1-1 0 0 0,-1 2 1 0 0,-1-1-1 0 0,1 0 0 0 0,6 14 1 0 0,-9-14 46 0 0,0 0 0 0 0,0 0 1 0 0,0 0-1 0 0,0 0 0 0 0,-1 1 1 0 0,0-1-1 0 0,-1 1 0 0 0,1-1 1 0 0,-1 1-1 0 0,0-1 0 0 0,-2 9 1 0 0,-1 3 204 0 0,0-1 0 0 0,-11 32 0 0 0,11-40-207 0 0,0 0 0 0 0,-1 0 0 0 0,0-1 0 0 0,0 1 0 0 0,-1-1 0 0 0,0 0 0 0 0,-1 0 0 0 0,0-1 0 0 0,0 0 0 0 0,0 0 0 0 0,-1 0 0 0 0,0-1 0 0 0,0 0 0 0 0,-1 0 0 0 0,0 0 0 0 0,0-1 0 0 0,-11 5 0 0 0,17-9-161 0 0,0 0-1 0 0,0 0 1 0 0,0-1 0 0 0,0 1 0 0 0,0 0 0 0 0,0-1-1 0 0,0 1 1 0 0,0-1 0 0 0,0 0 0 0 0,0 0-1 0 0,-1 0 1 0 0,-1 0 0 0 0,-10-3-586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0.0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1 115 3224 0 0,'2'0'5961'0'0,"44"-1"-3268"0"0,29 1-293 0 0,-38 5-1552 0 0,0 2 1 0 0,67 20-1 0 0,0 1-17 0 0,-64-19-582 0 0,30 7 319 0 0,74 6 0 0 0,-15-10-314 0 0,-39-5-233 0 0,-56-3 15 0 0,0-2-1 0 0,64-3 1 0 0,-19-3-26 0 0,-71 4-10 0 0,-43 3 0 0 0,30-3 25 0 0,-1 0-1 0 0,0-1 0 0 0,0 1 1 0 0,0-1-1 0 0,0-1 0 0 0,1 1 1 0 0,-10-5-1 0 0,-4 0 112 0 0,0 0-1 0 0,0 2 0 0 0,0 0 1 0 0,-39-3-1 0 0,-15 5-711 0 0,49 2 791 0 0,1-1 0 0 0,-31-5 1 0 0,26 1-102 0 0,0-1 0 0 0,0-1 0 0 0,1-2 0 0 0,0-1 0 0 0,1-1 0 0 0,0-1 0 0 0,-38-24 0 0 0,46 24-275 0 0,5 4 213 0 0,1-1 0 0 0,0 0 0 0 0,-21-21 1 0 0,29 26-20 0 0,3 4-25 0 0,0-1 0 0 0,0 0-1 0 0,0 0 1 0 0,0 0 0 0 0,1 0-1 0 0,-1 0 1 0 0,0 0 0 0 0,1 0-1 0 0,-1 0 1 0 0,0 0 0 0 0,1 0-1 0 0,-1-2 1 0 0,0 1 5 0 0,1 2-11 0 0,-1 0-1 0 0,1-1 1 0 0,0 1 0 0 0,0 0 0 0 0,0 0 0 0 0,0 0-1 0 0,0 0 1 0 0,0-1 0 0 0,0 1 0 0 0,0 0-1 0 0,0 0 1 0 0,0 0 0 0 0,0 0 0 0 0,0-1 0 0 0,0 1-1 0 0,0 0 1 0 0,0 0 0 0 0,0 0 0 0 0,0 0 0 0 0,0-1-1 0 0,0 1 1 0 0,0 0 0 0 0,0 0 0 0 0,0 0-1 0 0,0-1 1 0 0,0 1 0 0 0,0 0 0 0 0,0 0 0 0 0,0 0-1 0 0,0 0 1 0 0,0-1 0 0 0,16-7 5 0 0,-11 7-7 0 0,0-1 0 0 0,0 1 0 0 0,0 1 0 0 0,0-1 0 0 0,1 1 0 0 0,-1 0 0 0 0,0 0 0 0 0,9 2 0 0 0,44 9 0 0 0,-48-8 0 0 0,27 3 6 0 0,-23-4 13 0 0,0 1 1 0 0,21 7-1 0 0,109 33-19 0 0,23 10 0 0 0,-58-14 3 0 0,-107-39 50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147"/>
    </inkml:context>
    <inkml:brush xml:id="br0">
      <inkml:brushProperty name="width" value="0.1" units="cm"/>
      <inkml:brushProperty name="height" value="0.1" units="cm"/>
      <inkml:brushProperty name="color" value="#5B2D90"/>
    </inkml:brush>
  </inkml:definitions>
  <inkml:trace contextRef="#ctx0" brushRef="#br0">16 107 4608 0 0,'-16'4'11822'0'0,"16"3"-9660"0"0,1 1-2341 0 0,0-1 344 0 0,0 0 0 0 0,1 0-1 0 0,0 1 1 0 0,0-2 0 0 0,4 10-1 0 0,5 15 84 0 0,1 15 241 0 0,47 194 411 0 0,-53-213-1036 0 0,-1-7 104 0 0,-1 1-1 0 0,-1 0 1 0 0,2 28 0 0 0,-5-49 25 0 0,0 1 1 0 0,0-1 0 0 0,0 0-1 0 0,0 0 1 0 0,0 0 0 0 0,0 0-1 0 0,0 0 1 0 0,0 0 0 0 0,0 0-1 0 0,0 0 1 0 0,0 0 0 0 0,0 0-1 0 0,0 0 1 0 0,0 1 0 0 0,0-1-1 0 0,0 0 1 0 0,0 0 0 0 0,0 0 0 0 0,-1 0-1 0 0,1 0 1 0 0,0 0 0 0 0,0 0-1 0 0,0 0 1 0 0,0 0 0 0 0,0 0-1 0 0,0 0 1 0 0,0 0 0 0 0,0 0-1 0 0,0 0 1 0 0,0 1 0 0 0,0-1-1 0 0,0 0 1 0 0,0 0 0 0 0,0 0-1 0 0,0 0 1 0 0,0 0 0 0 0,-1 0-1 0 0,1 0 1 0 0,0 0 0 0 0,0 0-1 0 0,0 0 1 0 0,0 0 0 0 0,0 0-1 0 0,0 0 1 0 0,0 0 0 0 0,0 0-1 0 0,0 0 1 0 0,0 0 0 0 0,0 0-1 0 0,-1 0 1 0 0,1 0 0 0 0,0 0-1 0 0,0 0 1 0 0,0 0 0 0 0,0 0-1 0 0,0 0 1 0 0,0 0 0 0 0,-6-6-135 0 0,-5-11-53 0 0,-1-38-123 0 0,-9-78 0 0 0,6-58 363 0 0,15 189-50 0 0,-1-17 4 0 0,1 0 0 0 0,1 0 0 0 0,0 0 0 0 0,1 0 0 0 0,1 0 0 0 0,7-20 0 0 0,1-15 116 0 0,-11 53-108 0 0,1 0-1 0 0,-1 1 0 0 0,0-1 1 0 0,1 1-1 0 0,-1-1 0 0 0,0 0 0 0 0,1 1 1 0 0,-1-1-1 0 0,1 1 0 0 0,-1-1 1 0 0,1 1-1 0 0,-1-1 0 0 0,1 1 1 0 0,-1 0-1 0 0,1-1 0 0 0,0 1 0 0 0,-1 0 1 0 0,1-1-1 0 0,0 1 0 0 0,-1 0 1 0 0,2 0-1 0 0,0-1 18 0 0,1-1-4 0 0,-1 0-1 0 0,1 1 1 0 0,0 0 0 0 0,0-1 0 0 0,0 1 0 0 0,-1 0 0 0 0,1 0-1 0 0,0 1 1 0 0,0-1 0 0 0,0 1 0 0 0,0-1 0 0 0,0 1-1 0 0,1 0 1 0 0,-1 0 0 0 0,0 0 0 0 0,0 1 0 0 0,0-1 0 0 0,0 1-1 0 0,0 0 1 0 0,0-1 0 0 0,-1 1 0 0 0,1 1 0 0 0,0-1 0 0 0,0 0-1 0 0,0 1 1 0 0,-1-1 0 0 0,1 1 0 0 0,4 4 0 0 0,2 2 55 0 0,0 1 0 0 0,0 1 0 0 0,-1 0 0 0 0,0 0 0 0 0,-1 0 0 0 0,0 1 0 0 0,-1 0 0 0 0,0 0 0 0 0,0 1 0 0 0,-1 0 0 0 0,-1 0 1 0 0,0 0-1 0 0,-1 0 0 0 0,0 1 0 0 0,-1 0 0 0 0,1 19 0 0 0,-2-18-47 0 0,0-1 1 0 0,-2 1-1 0 0,0-1 0 0 0,0 0 1 0 0,-1 1-1 0 0,-1-1 0 0 0,0 0 1 0 0,-1 0-1 0 0,0 0 0 0 0,-1-1 1 0 0,0 0-1 0 0,-1 0 0 0 0,0 0 1 0 0,-1 0-1 0 0,-14 17 0 0 0,15-23-14 0 0,0-1 0 0 0,0 1 0 0 0,0-1 0 0 0,0 0 0 0 0,-14 7 0 0 0,17-10-194 0 0,0-1-1 0 0,1 1 1 0 0,-1-1-1 0 0,0 0 1 0 0,0 0-1 0 0,0 0 1 0 0,0 0-1 0 0,0 0 1 0 0,0-1-1 0 0,0 0 1 0 0,0 1-1 0 0,0-1 1 0 0,0 0-1 0 0,0 0 1 0 0,0-1-1 0 0,0 1 1 0 0,-6-2-1 0 0,2-3-1435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588"/>
    </inkml:context>
    <inkml:brush xml:id="br0">
      <inkml:brushProperty name="width" value="0.1" units="cm"/>
      <inkml:brushProperty name="height" value="0.1" units="cm"/>
      <inkml:brushProperty name="color" value="#5B2D90"/>
    </inkml:brush>
  </inkml:definitions>
  <inkml:trace contextRef="#ctx0" brushRef="#br0">240 40 13016 0 0,'-1'-1'1178'0'0,"-1"-3"-971"0"0,1 3-22 0 0,1-1 1 0 0,-1 1-1 0 0,0-1 0 0 0,0 1 0 0 0,0 0 1 0 0,0-1-1 0 0,0 1 0 0 0,0 0 1 0 0,0 0-1 0 0,0-1 0 0 0,-1 1 1 0 0,1 0-1 0 0,0 0 0 0 0,-1 0 1 0 0,1 1-1 0 0,-1-1 0 0 0,-2-1 1 0 0,-2-1 371 0 0,4 1-332 0 0,-1 1 0 0 0,1 0 0 0 0,0 0 0 0 0,-1 0 0 0 0,1 0 0 0 0,0 1 0 0 0,-1-1 0 0 0,1 1 0 0 0,-1-1 0 0 0,0 1 0 0 0,1 0 0 0 0,-4 0 0 0 0,-33 5 1549 0 0,17-1-1266 0 0,16-4-347 0 0,0 1 0 0 0,0 0 0 0 0,0 0-1 0 0,0 1 1 0 0,0 0 0 0 0,1 0 0 0 0,-1 0 0 0 0,1 0 0 0 0,-1 1 0 0 0,1 0 0 0 0,0 0 0 0 0,0 1 0 0 0,-6 4 0 0 0,8-5-143 0 0,1 1-1 0 0,-1-1 0 0 0,1 0 1 0 0,-1 1-1 0 0,1-1 1 0 0,0 1-1 0 0,0 0 1 0 0,1 0-1 0 0,-1 0 1 0 0,1 0-1 0 0,0 0 1 0 0,0 0-1 0 0,0 0 0 0 0,0 0 1 0 0,1 0-1 0 0,0 0 1 0 0,0 1-1 0 0,0-1 1 0 0,1 7-1 0 0,1 8-110 0 0,2 1 1 0 0,0-1-1 0 0,1 0 0 0 0,8 20 0 0 0,-11-34 93 0 0,4 14-14 0 0,2-1-1 0 0,0-1 1 0 0,12 18-1 0 0,-17-30 11 0 0,1 0-1 0 0,-1 0 0 0 0,1-1 0 0 0,0 1 0 0 0,0-1 0 0 0,1 0 0 0 0,0 0 1 0 0,-1-1-1 0 0,1 1 0 0 0,0-1 0 0 0,1 0 0 0 0,-1-1 0 0 0,0 1 0 0 0,9 2 1 0 0,-11-4-3 0 0,0-1 0 0 0,-1 1 0 0 0,1-1 1 0 0,0 1-1 0 0,0-1 0 0 0,0 0 0 0 0,-1 0 1 0 0,1 0-1 0 0,0 0 0 0 0,0-1 0 0 0,0 1 1 0 0,-1-1-1 0 0,1 0 0 0 0,0 0 0 0 0,-1 0 1 0 0,4-1-1 0 0,-2 0-14 0 0,-1-1 1 0 0,1 1-1 0 0,-1-1 1 0 0,0 0-1 0 0,0 1 1 0 0,0-1-1 0 0,-1 0 1 0 0,1-1-1 0 0,-1 1 0 0 0,3-5 1 0 0,1-2-26 0 0,-1-1 0 0 0,0-1 0 0 0,-1 1 1 0 0,-1-1-1 0 0,1 0 0 0 0,1-18 0 0 0,0 6 84 0 0,-4 19-11 0 0,1 0 0 0 0,-1 0-1 0 0,0 0 1 0 0,-1 0 0 0 0,1 0 0 0 0,-1 0-1 0 0,0 0 1 0 0,-1 0 0 0 0,-1-9 0 0 0,-5-27 147 0 0,6 34-505 0 0,0-1 0 0 0,0 0 0 0 0,-1 0-1 0 0,-5-14 1 0 0,6 21 226 0 0,1 0 1 0 0,-1 0-1 0 0,0 0 0 0 0,0 0 0 0 0,0 0 0 0 0,0 0 1 0 0,0 0-1 0 0,0 0 0 0 0,0 0 0 0 0,0 0 1 0 0,0 0-1 0 0,-1 1 0 0 0,-1-2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2.75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51 422 10136 0 0,'0'0'3897'0'0,"3"0"-2964"0"0,47-5 644 0 0,-18 3-1090 0 0,-1-1-1 0 0,1-2 0 0 0,-1-2 0 0 0,35-11 0 0 0,46-9 65 0 0,8 4-167 0 0,123-16-51 0 0,-155 28-679 0 0,146-36 0 0 0,-223 44 331 0 0,115-33-9 0 0,-74 20 24 0 0,-34 12 0 0 0,0-2 0 0 0,-1 0 0 0 0,19-10 0 0 0,3-3 0 0 0,-34 19 60 0 0,-4 0 260 0 0,-28 7 1079 0 0,-54 6-1526 0 0,-125 36 0 0 0,99-21 284 0 0,-379 69 233 0 0,398-86-200 0 0,-126 14 14 0 0,55-5-86 0 0,118-12 173 0 0,34-6-238 0 0,10-2-33 0 0,0-1-1 0 0,-1 1 1 0 0,1 0-1 0 0,0 0 1 0 0,-1 0-1 0 0,6 1 1 0 0,11-1 197 0 0,293-53 68 0 0,22-20-90 0 0,-89 21 11 0 0,228-49-206 0 0,-91 14-1448 0 0,-295 69-300 0 0,-64 14 272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111"/>
    </inkml:context>
    <inkml:brush xml:id="br0">
      <inkml:brushProperty name="width" value="0.1" units="cm"/>
      <inkml:brushProperty name="height" value="0.1" units="cm"/>
      <inkml:brushProperty name="color" value="#5B2D90"/>
    </inkml:brush>
  </inkml:definitions>
  <inkml:trace contextRef="#ctx0" brushRef="#br0">15 3 4608 0 0,'-15'7'15137'0'0,"20"-2"-14896"0"0,1 0 1 0 0,-2 0 0 0 0,1 1-1 0 0,0-1 1 0 0,-1 1 0 0 0,0 0-1 0 0,-1 0 1 0 0,1 1-1 0 0,4 12 1 0 0,2 8 7 0 0,7 34 0 0 0,-7-22-5 0 0,10 41-72 0 0,13 110 0 0 0,-30-158-396 0 0,0 34 0 0 0,-8-36-1368 0 0,2-37 1430 0 0,-1 1 0 0 0,1-1-1 0 0,0 0 1 0 0,0 0 0 0 0,0 0 0 0 0,-1-11-1 0 0,-8-48-316 0 0,10 51 473 0 0,-7-92 411 0 0,7 83-403 0 0,2 0-1 0 0,1 0 1 0 0,0 0-1 0 0,2 0 1 0 0,1 1-1 0 0,1-1 1 0 0,10-29-1 0 0,-11 41 177 0 0,2 1 0 0 0,-1-1 0 0 0,1 1-1 0 0,1 0 1 0 0,0 1 0 0 0,9-11-1 0 0,-12 16-130 0 0,1 1 0 0 0,0-1 0 0 0,1 1 0 0 0,-1 0-1 0 0,1 0 1 0 0,-1 1 0 0 0,1 0 0 0 0,0 0 0 0 0,1 0-1 0 0,-1 1 1 0 0,0-1 0 0 0,1 2 0 0 0,-1-1 0 0 0,1 1-1 0 0,0 0 1 0 0,-1 0 0 0 0,1 0 0 0 0,0 1 0 0 0,10 1-1 0 0,-14 0 20 0 0,0 0-1 0 0,1 0 1 0 0,-1 0-1 0 0,0 1 1 0 0,0-1-1 0 0,0 1 0 0 0,0 0 1 0 0,0 0-1 0 0,0 0 1 0 0,3 3-1 0 0,-1 0 75 0 0,1 0-1 0 0,-2 0 0 0 0,9 11 1 0 0,-9-10-89 0 0,-1 1 0 0 0,1-1 1 0 0,-1 1-1 0 0,0 0 0 0 0,-1 0 1 0 0,0 0-1 0 0,0 1 1 0 0,1 9-1 0 0,-1 0-127 0 0,-1 1 0 0 0,-1 25 0 0 0,-1-35 123 0 0,0 0-1 0 0,-1 0 1 0 0,0 0 0 0 0,0-1-1 0 0,-1 1 1 0 0,-6 15-1 0 0,-2-2 336 0 0,-16 22 0 0 0,22-37-481 0 0,0 0 0 0 0,0 0 1 0 0,-1-1-1 0 0,1 0 0 0 0,-1 0 1 0 0,-1 0-1 0 0,1-1 0 0 0,-1 1 1 0 0,1-2-1 0 0,-1 1 0 0 0,0-1 1 0 0,-1 0-1 0 0,1 0 0 0 0,0-1 1 0 0,-1 0-1 0 0,1-1 0 0 0,-13 2 1 0 0,6-5-1648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3.25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0 332 8288 0 0,'2'0'381'0'0,"4"2"-157"0"0,-2-1-187 0 0,-1 0 1 0 0,0 0-1 0 0,1 1 0 0 0,-1-1 1 0 0,0 1-1 0 0,0 0 0 0 0,3 2 1 0 0,0-1 62 0 0,-1-1-1 0 0,1 0 1 0 0,0 0 0 0 0,0 0 0 0 0,0 0 0 0 0,0-1-1 0 0,0 0 1 0 0,8 0 0 0 0,5 0 478 0 0,27-3 0 0 0,-2-2 485 0 0,80-20-1 0 0,41-23 378 0 0,-77 20-1086 0 0,147-51-195 0 0,32-10-30 0 0,-219 76-321 0 0,98-27 193 0 0,-47 13-4141 0 0,-30 9-638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77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10080 0 0,'0'0'912'0'0,"3"0"-754"0"0,17 7 674 0 0,0 0-1 0 0,0 1 0 0 0,0 1 0 0 0,-1 1 1 0 0,30 20-1 0 0,13 7 661 0 0,-12-8-577 0 0,-18-10-185 0 0,65 27 1 0 0,-16-13-77 0 0,59 21-84 0 0,517 151 1658 0 0,-286-88-2207 0 0,-115-43-21 0 0,190 71 0 0 0,-386-123 0 0 0,-2 3 0 0 0,0 2 0 0 0,67 43 0 0 0,-111-61-378 0 0,-1 1 1 0 0,0 1-1 0 0,-1 0 0 0 0,21 22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180"/>
    </inkml:context>
    <inkml:brush xml:id="br0">
      <inkml:brushProperty name="width" value="0.1" units="cm"/>
      <inkml:brushProperty name="height" value="0.1" units="cm"/>
      <inkml:brushProperty name="color" value="#004F8B"/>
    </inkml:brush>
  </inkml:definitions>
  <inkml:trace contextRef="#ctx0" brushRef="#br0">0 0 5984 0 0,'3'5'603'0'0,"-1"0"0"0"0,0 0 0 0 0,0 0 0 0 0,0 0 0 0 0,1 11 0 0 0,0-4 665 0 0,0 2-613 0 0,-1 1-1 0 0,1 27 0 0 0,-2-11-151 0 0,3 5 92 0 0,0 0 1 0 0,3-1 0 0 0,11 36-1 0 0,14 53 558 0 0,-30-119-1069 0 0,-1 0 0 0 0,0 0 0 0 0,0-1 0 0 0,0 1-1 0 0,-1 5 1 0 0,0-9 145 0 0,-9-10-233 0 0,0-9 235 0 0,1 0-1 0 0,2-1 0 0 0,-1 1 0 0 0,-5-33 0 0 0,6 1-155 0 0,2 9-77 0 0,-1 4 2 0 0,-3-62 0 0 0,8 91 7 0 0,1 0-1 0 0,-1-1 0 0 0,2 1 0 0 0,3-14 0 0 0,-5 19 14 0 0,1-1 1 0 0,1 1 0 0 0,-1 0-1 0 0,0 0 1 0 0,1 1-1 0 0,0-1 1 0 0,-1 0 0 0 0,1 0-1 0 0,0 1 1 0 0,0-1-1 0 0,1 1 1 0 0,-1 0 0 0 0,0-1-1 0 0,1 1 1 0 0,2-2-1 0 0,0 2 42 0 0,-1 0-1 0 0,1 0 0 0 0,0 0 1 0 0,0 1-1 0 0,0 0 0 0 0,0 0 0 0 0,0 0 1 0 0,0 0-1 0 0,0 1 0 0 0,0 0 1 0 0,0 0-1 0 0,0 0 0 0 0,0 0 1 0 0,0 1-1 0 0,0 0 0 0 0,0 0 0 0 0,0 0 1 0 0,-1 1-1 0 0,1 0 0 0 0,0 0 1 0 0,6 3-1 0 0,-6-2-16 0 0,0 0-1 0 0,0 0 1 0 0,0 1-1 0 0,-1-1 1 0 0,1 1 0 0 0,-1 0-1 0 0,0 0 1 0 0,0 0-1 0 0,-1 1 1 0 0,1 0 0 0 0,-1-1-1 0 0,0 1 1 0 0,0 0-1 0 0,0 0 1 0 0,-1 1 0 0 0,0-1-1 0 0,0 1 1 0 0,2 9-1 0 0,-3-8 15 0 0,0 0-1 0 0,0-1 1 0 0,-1 1-1 0 0,0 0 0 0 0,0-1 1 0 0,-1 1-1 0 0,0 0 1 0 0,0-1-1 0 0,0 1 0 0 0,-1-1 1 0 0,0 1-1 0 0,0-1 1 0 0,-1 0-1 0 0,-4 8 0 0 0,2-5-121 0 0,0 0-1 0 0,-1-1 0 0 0,0 1 0 0 0,-1-1 0 0 0,0 0 1 0 0,0-1-1 0 0,-1 0 0 0 0,1 0 0 0 0,-1-1 0 0 0,-1 0 1 0 0,0 0-1 0 0,-15 8 0 0 0,10-8-1968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706"/>
    </inkml:context>
    <inkml:brush xml:id="br0">
      <inkml:brushProperty name="width" value="0.1" units="cm"/>
      <inkml:brushProperty name="height" value="0.1" units="cm"/>
      <inkml:brushProperty name="color" value="#004F8B"/>
    </inkml:brush>
  </inkml:definitions>
  <inkml:trace contextRef="#ctx0" brushRef="#br0">251 89 5064 0 0,'-1'2'9320'0'0,"-25"24"-6038"0"0,26-25-3243 0 0,0-1-1 0 0,-1 1 1 0 0,1 0-1 0 0,0-1 1 0 0,-1 1 0 0 0,1-1-1 0 0,-1 1 1 0 0,1-1-1 0 0,-1 1 1 0 0,1-1 0 0 0,-1 0-1 0 0,0 1 1 0 0,1-1-1 0 0,-1 1 1 0 0,1-1 0 0 0,-2 1-1 0 0,1-1-23 0 0,1 0 0 0 0,0-1 1 0 0,-1 1-1 0 0,1 0 0 0 0,0 0 0 0 0,-1 0 0 0 0,1 0 0 0 0,0 0 0 0 0,0 0 1 0 0,-1 0-1 0 0,1-1 0 0 0,0 1 0 0 0,-1 0 0 0 0,1 0 0 0 0,0 0 0 0 0,0-1 1 0 0,-1 1-1 0 0,1 0 0 0 0,0 0 0 0 0,0-1 0 0 0,0 1 0 0 0,0 0 0 0 0,-1-1 1 0 0,1 1-1 0 0,-2-5 42 0 0,0 0 0 0 0,1 0 1 0 0,0 1-1 0 0,-1-6 0 0 0,-3-7 82 0 0,3 12 83 0 0,-1 0 1 0 0,0 0-1 0 0,0 1 0 0 0,0-1 1 0 0,-1 1-1 0 0,0 0 1 0 0,0 0-1 0 0,0 0 0 0 0,0 1 1 0 0,0-1-1 0 0,-1 1 0 0 0,-8-4 1 0 0,12 6 93 0 0,-1 0-249 0 0,0 1 1 0 0,0 0 0 0 0,0 0 0 0 0,0-1 0 0 0,0 1 0 0 0,1-1-1 0 0,-1 1 1 0 0,0-1 0 0 0,0 0 0 0 0,1 0 0 0 0,-1 0-1 0 0,-3-2 1 0 0,-5-3 93 0 0,10 6-149 0 0,-1 0 1 0 0,0 0-1 0 0,0 0 0 0 0,1 0 0 0 0,-1 0 0 0 0,0 0 1 0 0,0 0-1 0 0,1 0 0 0 0,-1 0 0 0 0,0 0 1 0 0,1 0-1 0 0,-1 0 0 0 0,0 1 0 0 0,0-1 0 0 0,1 0 1 0 0,-1 0-1 0 0,0 1 0 0 0,1-1 0 0 0,-1 1 0 0 0,1-1 1 0 0,-1 0-1 0 0,0 1 0 0 0,1-1 0 0 0,-1 1 0 0 0,1 0 1 0 0,-1 0-1 0 0,-16 20 291 0 0,11-13-180 0 0,-1 0-71 0 0,1-1 0 0 0,0 1 0 0 0,1 0 0 0 0,0 0 0 0 0,1 1 0 0 0,-1-1-1 0 0,1 1 1 0 0,1 0 0 0 0,0 0 0 0 0,0 0 0 0 0,-2 14 0 0 0,4-12-38 0 0,0-5-5 0 0,0 1 0 0 0,1-1 0 0 0,0 1-1 0 0,0 0 1 0 0,0-1 0 0 0,1 1 0 0 0,2 8 0 0 0,0-3-86 0 0,1 0 0 0 0,0-1 0 0 0,1 0-1 0 0,9 17 1 0 0,-10-22 29 0 0,-1-1-1 0 0,2 1 1 0 0,-1-1-1 0 0,0 0 1 0 0,1-1-1 0 0,0 1 0 0 0,0-1 1 0 0,0 0-1 0 0,1 0 1 0 0,5 3-1 0 0,-8-6 30 0 0,0 0-1 0 0,-1 0 0 0 0,1 0 1 0 0,0-1-1 0 0,0 1 1 0 0,0-1-1 0 0,-1 1 0 0 0,1-1 1 0 0,0 0-1 0 0,0 0 0 0 0,0 0 1 0 0,0-1-1 0 0,0 1 1 0 0,0-1-1 0 0,-1 0 0 0 0,6-1 1 0 0,4-3-69 0 0,0 0 0 0 0,15-9 0 0 0,-21 11-19 0 0,0-2 21 0 0,1 0 0 0 0,-1 1 1 0 0,0-2-1 0 0,-1 1 0 0 0,0-1 0 0 0,1 0 0 0 0,-2 0 0 0 0,1 0 0 0 0,-1-1 0 0 0,0 0 0 0 0,0 0 0 0 0,-1 0 0 0 0,0 0 1 0 0,0 0-1 0 0,-1-1 0 0 0,1 1 0 0 0,-2-1 0 0 0,1 1 0 0 0,-1-1 0 0 0,0 0 0 0 0,-1 0 0 0 0,0-10 0 0 0,-3 6-1682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260"/>
    </inkml:context>
    <inkml:brush xml:id="br0">
      <inkml:brushProperty name="width" value="0.1" units="cm"/>
      <inkml:brushProperty name="height" value="0.1" units="cm"/>
      <inkml:brushProperty name="color" value="#004F8B"/>
    </inkml:brush>
  </inkml:definitions>
  <inkml:trace contextRef="#ctx0" brushRef="#br0">0 74 13824 0 0,'0'0'1246'0'0,"8"4"-572"0"0,-3 2-425 0 0,-1-1 1 0 0,1 1 0 0 0,-1 0 0 0 0,-1 0 0 0 0,1 0-1 0 0,-1 0 1 0 0,0 0 0 0 0,-1 1 0 0 0,3 7 0 0 0,1 11 292 0 0,5 30 0 0 0,-5-23-13 0 0,35 148 599 0 0,-37-165-1135 0 0,-1-1 0 0 0,-1 1-1 0 0,0 0 1 0 0,0-1 0 0 0,-2 20-1 0 0,0-37-30 0 0,-1 1 0 0 0,1 0 0 0 0,-1 0 0 0 0,0 0 0 0 0,1 1 0 0 0,-1-1 0 0 0,-2-3 0 0 0,-3-9-112 0 0,3 5-44 0 0,-26-85-617 0 0,25 76 903 0 0,0 1 0 0 0,2-1 0 0 0,-1-28-1 0 0,2 14 38 0 0,0 15-125 0 0,1 1 0 0 0,1-1 0 0 0,4-25-1 0 0,-2 26-3 0 0,1 0 0 0 0,1 1 0 0 0,1-1 0 0 0,11-22 0 0 0,-13 31 0 0 0,-1 1 0 0 0,2-1 0 0 0,-1 1 0 0 0,0 0 0 0 0,1 1 0 0 0,0-1 0 0 0,1 1 0 0 0,-1 0 0 0 0,1 0 0 0 0,0 1 0 0 0,0-1 0 0 0,10-4 0 0 0,-13 8 9 0 0,0-1 0 0 0,0 1 0 0 0,0 0 0 0 0,0 0-1 0 0,1 0 1 0 0,-1 1 0 0 0,0-1 0 0 0,0 1 0 0 0,1 0-1 0 0,-1 0 1 0 0,0 0 0 0 0,1 0 0 0 0,-1 0 0 0 0,0 1 0 0 0,1-1-1 0 0,-1 1 1 0 0,0 0 0 0 0,0 0 0 0 0,0 0 0 0 0,0 1-1 0 0,0-1 1 0 0,0 1 0 0 0,0 0 0 0 0,0-1 0 0 0,3 4-1 0 0,0 1 43 0 0,0 0 0 0 0,0 0 0 0 0,-1 0-1 0 0,0 1 1 0 0,0-1 0 0 0,-1 1-1 0 0,0 0 1 0 0,0 1 0 0 0,3 8-1 0 0,-5-10-13 0 0,0 1-1 0 0,0-1 1 0 0,-1 1-1 0 0,0-1 1 0 0,0 1-1 0 0,-1-1 1 0 0,0 1-1 0 0,0 0 1 0 0,0-1-1 0 0,-1 1 1 0 0,0-1-1 0 0,0 1 1 0 0,-1-1-1 0 0,0 1 1 0 0,0-1-1 0 0,0 0 1 0 0,-1 0-1 0 0,0 0 1 0 0,0 0-1 0 0,-5 6 1 0 0,-1 1 193 0 0,0-1 0 0 0,0 0 0 0 0,-2-1 0 0 0,1 0 1 0 0,-1-1-1 0 0,0 0 0 0 0,-25 15 0 0 0,30-21-498 0 0,-1-1-1 0 0,1-1 1 0 0,-1 1-1 0 0,0-1 1 0 0,0 0-1 0 0,0-1 1 0 0,0 0-1 0 0,0 0 1 0 0,0 0 0 0 0,-12-1-1 0 0,6 0-1074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4.969"/>
    </inkml:context>
    <inkml:brush xml:id="br0">
      <inkml:brushProperty name="width" value="0.1" units="cm"/>
      <inkml:brushProperty name="height" value="0.1" units="cm"/>
      <inkml:brushProperty name="color" value="#5B2D90"/>
    </inkml:brush>
  </inkml:definitions>
  <inkml:trace contextRef="#ctx0" brushRef="#br0">21 33 4144 0 0,'-13'18'-830'0'0,"12"-16"1645"0"0,0 1-1 0 0,0-1 1 0 0,0 1-1 0 0,0 0 1 0 0,0-1-1 0 0,1 1 1 0 0,-1 0-1 0 0,1 3 1 0 0,0-2 803 0 0,0 1-1 0 0,0-1 1 0 0,1 1 0 0 0,1 6 0 0 0,4 11-1101 0 0,-2-6-155 0 0,-1 1 0 0 0,-1-1 0 0 0,-1 1-1 0 0,0 20 1 0 0,0-5 97 0 0,7 90 707 0 0,2 50-600 0 0,-6-83-471 0 0,-15-103-42 0 0,8 6-53 0 0,0-1-1 0 0,1 1 1 0 0,0 0-1 0 0,0-1 1 0 0,1 0-1 0 0,-1-15 0 0 0,-2-19 65 0 0,2 26-57 0 0,0-26 0 0 0,0 0-25 0 0,1 15-6 0 0,1 0 0 0 0,2 0-1 0 0,6-34 1 0 0,-1 7-8 0 0,-5 43 56 0 0,0-1 0 0 0,1 1 0 0 0,0 0 1 0 0,1 1-1 0 0,0-1 0 0 0,1 1 0 0 0,1 0 0 0 0,12-20 0 0 0,-13 24-31 0 0,-1 0 0 0 0,1 1-1 0 0,1-1 1 0 0,-1 1 0 0 0,1 0 0 0 0,0 1-1 0 0,1 0 1 0 0,-1 0 0 0 0,1 0-1 0 0,0 1 1 0 0,0 0 0 0 0,1 0 0 0 0,-1 1-1 0 0,11-4 1 0 0,-12 5 26 0 0,0 1-1 0 0,0 0 1 0 0,0 1 0 0 0,0-1-1 0 0,0 1 1 0 0,0 0 0 0 0,0 1 0 0 0,-1 0-1 0 0,1-1 1 0 0,0 2 0 0 0,0-1-1 0 0,0 1 1 0 0,-1 0 0 0 0,1 0-1 0 0,-1 0 1 0 0,0 1 0 0 0,1 0-1 0 0,-1 0 1 0 0,0 0 0 0 0,-1 1 0 0 0,1 0-1 0 0,-1-1 1 0 0,1 2 0 0 0,-1-1-1 0 0,0 0 1 0 0,-1 1 0 0 0,1 0-1 0 0,-1 0 1 0 0,0 0 0 0 0,0 0 0 0 0,0 0-1 0 0,-1 1 1 0 0,0-1 0 0 0,0 1-1 0 0,0 0 1 0 0,-1 0 0 0 0,0-1-1 0 0,0 1 1 0 0,0 0 0 0 0,-1 0 0 0 0,0 0-1 0 0,0 0 1 0 0,0 0 0 0 0,-3 10-1 0 0,2-6 61 0 0,-1-1-1 0 0,-1 0 0 0 0,0 0 1 0 0,0 1-1 0 0,0-2 0 0 0,-1 1 1 0 0,-1 0-1 0 0,1-1 0 0 0,-2 0 1 0 0,1 0-1 0 0,-1 0 0 0 0,0-1 1 0 0,0 0-1 0 0,-1 0 1 0 0,0-1-1 0 0,-14 11 0 0 0,5-6 31 0 0,9-5-120 0 0,0-1 1 0 0,-1 0 0 0 0,0 0-1 0 0,0-1 1 0 0,-14 6 0 0 0,16-8-351 0 0,-1 0 1 0 0,1 0-1 0 0,-1 0 0 0 0,0-1 1 0 0,0 0-1 0 0,1 0 0 0 0,-14-1 1 0 0,-1-5-1202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5.460"/>
    </inkml:context>
    <inkml:brush xml:id="br0">
      <inkml:brushProperty name="width" value="0.1" units="cm"/>
      <inkml:brushProperty name="height" value="0.1" units="cm"/>
      <inkml:brushProperty name="color" value="#5B2D90"/>
    </inkml:brush>
  </inkml:definitions>
  <inkml:trace contextRef="#ctx0" brushRef="#br0">202 52 9760 0 0,'-1'-2'6652'0'0,"-7"-5"-4365"0"0,-1 3-1178 0 0,0-1 0 0 0,1 0 1 0 0,-1-1-1 0 0,-8-7 0 0 0,15 11-1069 0 0,1 1 0 0 0,-1 0 0 0 0,0 0 0 0 0,0 0 0 0 0,0 1 0 0 0,1-1 0 0 0,-1 0 0 0 0,0 1 0 0 0,0-1 0 0 0,0 1 0 0 0,0-1 0 0 0,0 1 0 0 0,0 0 0 0 0,-1 0 0 0 0,1 0 0 0 0,0 0 0 0 0,0 1 0 0 0,0-1 0 0 0,0 0 0 0 0,0 1 0 0 0,-3 1 0 0 0,0-1 51 0 0,0 1-1 0 0,1 0 0 0 0,-1 1 0 0 0,0-1 0 0 0,1 1 0 0 0,-9 6 1 0 0,9-5-105 0 0,0 1 1 0 0,0-1 0 0 0,0 1-1 0 0,1-1 1 0 0,0 1-1 0 0,0 0 1 0 0,0 0 0 0 0,1 0-1 0 0,-4 10 1 0 0,1 2 64 0 0,-6 33 1 0 0,10-40-18 0 0,0 0 0 0 0,1 0 0 0 0,1 0 0 0 0,0 0 0 0 0,0 0 0 0 0,1 0 0 0 0,0 0-1 0 0,1 0 1 0 0,0-1 0 0 0,0 1 0 0 0,1-1 0 0 0,7 13 0 0 0,-7-16-61 0 0,0-1-1 0 0,0 1 1 0 0,1-1-1 0 0,0 1 1 0 0,0-2-1 0 0,0 1 1 0 0,0 0-1 0 0,1-1 1 0 0,0 0-1 0 0,0 0 1 0 0,0-1-1 0 0,0 0 1 0 0,0 0-1 0 0,1 0 1 0 0,10 2-1 0 0,-14-4 23 0 0,0-1 0 0 0,0 0 0 0 0,0 0 0 0 0,0 0 0 0 0,0 0 0 0 0,0-1 0 0 0,0 1 0 0 0,0-1 0 0 0,0 1 0 0 0,0-1 0 0 0,-1 0 0 0 0,1-1 0 0 0,0 1 0 0 0,0 0 0 0 0,4-4 0 0 0,-2 1 17 0 0,1 0 0 0 0,0 0 0 0 0,-1-1 0 0 0,0 0 0 0 0,7-9 0 0 0,-6 6-16 0 0,0-1 0 0 0,0 0 0 0 0,0-1 0 0 0,-2 1 0 0 0,1-1 0 0 0,-1 0 0 0 0,5-18 0 0 0,-7 21 2 0 0,-1-1-1 0 0,0 0 0 0 0,0 1 1 0 0,0-1-1 0 0,-1 0 0 0 0,0 0 1 0 0,-1 1-1 0 0,0-1 0 0 0,0 0 1 0 0,0 1-1 0 0,-4-11 0 0 0,2 11-401 0 0,1-1 0 0 0,-1 1 0 0 0,-1 0 0 0 0,1 0-1 0 0,-1 0 1 0 0,0 1 0 0 0,-6-8 0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312"/>
    </inkml:context>
    <inkml:brush xml:id="br0">
      <inkml:brushProperty name="width" value="0.1" units="cm"/>
      <inkml:brushProperty name="height" value="0.1" units="cm"/>
      <inkml:brushProperty name="color" value="#5B2D90"/>
    </inkml:brush>
  </inkml:definitions>
  <inkml:trace contextRef="#ctx0" brushRef="#br0">0 2 9216 0 0,'0'0'4393'0'0,"3"8"-797"0"0,7 33-1408 0 0,-4-19-1071 0 0,0 0 0 0 0,4 46-1 0 0,-5-31-724 0 0,14 169 1920 0 0,-13-152-2536 0 0,-3-34 124 0 0,1 27 0 0 0,-5-20 68 0 0,-5 38 0 0 0,6-25 32 0 0,-2-42-7 0 0,1-1-1 0 0,0 1 0 0 0,-1-1 1 0 0,1 1-1 0 0,1-1 1 0 0,-2-5-1 0 0,-4-61-15 0 0,4 1 0 0 0,6-70 0 0 0,-2 109 16 0 0,1 0 0 0 0,1 1 1 0 0,2-1-1 0 0,1 1 0 0 0,1 0 1 0 0,1 1-1 0 0,23-48 0 0 0,-28 69-1 0 0,0-1-1 0 0,0 1 1 0 0,0 0-1 0 0,1-1 1 0 0,0 2 0 0 0,0-1-1 0 0,0 1 1 0 0,1 0-1 0 0,0 0 1 0 0,0 0-1 0 0,7-4 1 0 0,-9 7 7 0 0,0 0 0 0 0,1 0 0 0 0,-1 0 1 0 0,1 1-1 0 0,-1-1 0 0 0,1 1 0 0 0,0 0 0 0 0,-1 0 0 0 0,1 1 1 0 0,0-1-1 0 0,0 1 0 0 0,-1 0 0 0 0,1 0 0 0 0,0 1 0 0 0,0-1 0 0 0,-1 1 1 0 0,1 0-1 0 0,7 3 0 0 0,-7-2 30 0 0,0 0 0 0 0,-1 0-1 0 0,1 0 1 0 0,0 1 0 0 0,-1 0 0 0 0,1 0 0 0 0,-1 0-1 0 0,0 1 1 0 0,0-1 0 0 0,0 1 0 0 0,0 0 0 0 0,-1 0 0 0 0,1 0-1 0 0,-1 0 1 0 0,0 1 0 0 0,-1 0 0 0 0,1-1 0 0 0,-1 1-1 0 0,0 0 1 0 0,0 0 0 0 0,0 0 0 0 0,-1 0 0 0 0,1 1 0 0 0,-1-1-1 0 0,0 7 1 0 0,0-4 34 0 0,-1 0 0 0 0,1-1 0 0 0,-1 1 0 0 0,-1 0 0 0 0,0 0 0 0 0,0 0 0 0 0,0-1 0 0 0,-1 1 0 0 0,0-1 0 0 0,-1 1 0 0 0,1-1 0 0 0,-8 13 0 0 0,5-11 16 0 0,-1 0-1 0 0,-1 0 1 0 0,1-1 0 0 0,-1 1 0 0 0,-1-2 0 0 0,1 1 0 0 0,-1-1 0 0 0,0 0 0 0 0,-10 5 0 0 0,-4 3 163 0 0,-45 22-1 0 0,58-33-424 0 0,0-1 0 0 0,0 0-1 0 0,0 0 1 0 0,0-1 0 0 0,-1 0-1 0 0,1-1 1 0 0,-1 0 0 0 0,-17 0 0 0 0,4-3-1555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21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10 106 7312 0 0,'-1'-1'36'0'0,"0"-1"1"0"0,0 1-1 0 0,0-1 1 0 0,0 0-1 0 0,1 1 1 0 0,-1-1 0 0 0,0 0-1 0 0,1 0 1 0 0,-1 1-1 0 0,1-1 1 0 0,-1 0-1 0 0,1 0 1 0 0,0 0-1 0 0,0 0 1 0 0,0 0-1 0 0,0 1 1 0 0,0-1-1 0 0,0 0 1 0 0,0 0-1 0 0,1 0 1 0 0,-1 0 0 0 0,1 1-1 0 0,-1-1 1 0 0,1 0-1 0 0,0 0 1 0 0,0 1-1 0 0,0-1 1 0 0,1-1-1 0 0,0-1 181 0 0,0 0 0 0 0,0 1 0 0 0,1-1 0 0 0,0 1 0 0 0,-1 0 0 0 0,1 0 1 0 0,0 0-1 0 0,1 0 0 0 0,-1 1 0 0 0,0-1 0 0 0,7-3 0 0 0,-1 3 108 0 0,-1 1-1 0 0,0 0 1 0 0,1 0 0 0 0,-1 0 0 0 0,1 1 0 0 0,-1 1 0 0 0,1 0 0 0 0,0 0 0 0 0,-1 0 0 0 0,1 1 0 0 0,-1 0 0 0 0,17 5 0 0 0,7 4 1122 0 0,58 26 0 0 0,-88-35-1424 0 0,482 221 4598 0 0,-237-122-3945 0 0,-199-81-588 0 0,2 0 7 0 0,157 70 315 0 0,-128-48-261 0 0,176 85 110 0 0,267 94-103 0 0,-367-170-47 0 0,-30-12-54 0 0,150 52-55 0 0,-153-53 0 0 0,54 15 0 0 0,54 18 0 0 0,-205-61-201 0 0,211 76-468 0 0,-82-19-4935 0 0,-123-50-1217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024"/>
    </inkml:context>
    <inkml:brush xml:id="br0">
      <inkml:brushProperty name="width" value="0.1" units="cm"/>
      <inkml:brushProperty name="height" value="0.1" units="cm"/>
      <inkml:brushProperty name="color" value="#FF0066"/>
    </inkml:brush>
  </inkml:definitions>
  <inkml:trace contextRef="#ctx0" brushRef="#br0">8 0 11520 0 0,'0'0'9311'0'0,"0"2"-8631"0"0,-7 279 2752 0 0,7-235-8398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387"/>
    </inkml:context>
    <inkml:brush xml:id="br0">
      <inkml:brushProperty name="width" value="0.1" units="cm"/>
      <inkml:brushProperty name="height" value="0.1" units="cm"/>
      <inkml:brushProperty name="color" value="#FF0066"/>
    </inkml:brush>
  </inkml:definitions>
  <inkml:trace contextRef="#ctx0" brushRef="#br0">17 29 7368 0 0,'0'0'656'0'0,"-16"-29"8631"0"0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741"/>
    </inkml:context>
    <inkml:brush xml:id="br0">
      <inkml:brushProperty name="width" value="0.1" units="cm"/>
      <inkml:brushProperty name="height" value="0.1" units="cm"/>
      <inkml:brushProperty name="color" value="#FF0066"/>
    </inkml:brush>
  </inkml:definitions>
  <inkml:trace contextRef="#ctx0" brushRef="#br0">1 53 15984 0 0,'0'0'3041'0'0,"1"2"-2329"0"0,5 9-315 0 0,0 1 1 0 0,0 0-1 0 0,-1-1 1 0 0,-1 2 0 0 0,4 17-1 0 0,9 68 208 0 0,-10-44-378 0 0,2 61-110 0 0,-2-93-117 0 0,-7-22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0,1 0 0 0 0,-1 0 0 0 0,0 0 0 0 0,0 0 0 0 0,0 0 0 0 0,0 1 0 0 0,0-1 0 0 0,0 0 0 0 0,0 0 0 0 0,0 0 0 0 0,0 0 0 0 0,0 0 0 0 0,0 0 0 0 0,0 0 0 0 0,0 0 0 0 0,0 0 0 0 0,0 0 0 0 0,0 0 0 0 0,0 0 0 0 0,0 0 0 0 0,0 0 0 0 0,1-7 0 0 0,1-10 0 0 0,-1-4-14 0 0,2 0 0 0 0,0 0 0 0 0,11-36 0 0 0,-6 26 6 0 0,-1 7 64 0 0,2 0 0 0 0,0 1 0 0 0,1 0 0 0 0,2 0 0 0 0,0 1 0 0 0,1 1 0 0 0,2 0 0 0 0,24-28 0 0 0,-37 46-84 0 0,1 0-1 0 0,-1 1 0 0 0,1-1 1 0 0,0 1-1 0 0,0 0 0 0 0,0 0 1 0 0,0 0-1 0 0,0 0 1 0 0,6-2-1 0 0,-8 3 9 0 0,1 1 1 0 0,-1-1-1 0 0,1 1 0 0 0,0-1 1 0 0,-1 1-1 0 0,1 0 1 0 0,-1 0-1 0 0,1 0 0 0 0,0 0 1 0 0,-1 0-1 0 0,1 0 0 0 0,0 1 1 0 0,-1-1-1 0 0,1 0 1 0 0,-1 1-1 0 0,1-1 0 0 0,-1 1 1 0 0,1 0-1 0 0,-1-1 0 0 0,1 1 1 0 0,-1 0-1 0 0,1 0 1 0 0,1 2-1 0 0,0 0 16 0 0,1 0-1 0 0,-1 1 1 0 0,0 0-1 0 0,0 0 1 0 0,0 0-1 0 0,0 0 1 0 0,-1 0-1 0 0,0 0 1 0 0,1 1 0 0 0,-2-1-1 0 0,1 1 1 0 0,0 0-1 0 0,-1-1 1 0 0,1 7-1 0 0,6 23 32 0 0,-2-13 38 0 0,-2 0-1 0 0,2 21 0 0 0,18 128 724 0 0,-24-170-793 0 0,0 0 0 0 0,0 1 0 0 0,0-1 0 0 0,0 0 0 0 0,0 0-1 0 0,0 1 1 0 0,0-1 0 0 0,1 0 0 0 0,-1 0 0 0 0,0 1 0 0 0,0-1 0 0 0,0 0 0 0 0,0 0-1 0 0,0 0 1 0 0,0 1 0 0 0,0-1 0 0 0,1 0 0 0 0,-1 0 0 0 0,0 0 0 0 0,0 0-1 0 0,0 1 1 0 0,1-1 0 0 0,-1 0 0 0 0,0 0 0 0 0,0 0 0 0 0,0 0 0 0 0,1 0-1 0 0,-1 1 1 0 0,0-1 0 0 0,0 0 0 0 0,1 0 0 0 0,-1 0 0 0 0,0 0 0 0 0,1 0-61 0 0,0 0 0 0 0,0-1-1 0 0,-1 1 1 0 0,1 0 0 0 0,0 0 0 0 0,-1-1 0 0 0,1 1 0 0 0,0 0 0 0 0,-1-1 0 0 0,1 1 0 0 0,0-1 0 0 0,-1 1 0 0 0,1-1 0 0 0,0 0 0 0 0,11-15-1265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369"/>
    </inkml:context>
    <inkml:brush xml:id="br0">
      <inkml:brushProperty name="width" value="0.1" units="cm"/>
      <inkml:brushProperty name="height" value="0.1" units="cm"/>
      <inkml:brushProperty name="color" value="#FF0066"/>
    </inkml:brush>
  </inkml:definitions>
  <inkml:trace contextRef="#ctx0" brushRef="#br0">74 246 6912 0 0,'1'-2'6746'0'0,"3"-3"-6088"0"0,-1-1 0 0 0,1 1 0 0 0,1 0 0 0 0,-1 0 0 0 0,1 0 0 0 0,-1 1 0 0 0,2-1 0 0 0,-1 1 0 0 0,10-6 0 0 0,10-9 805 0 0,-18 13-1125 0 0,8-6 328 0 0,25-28 0 0 0,-36 35-646 0 0,0-1-1 0 0,0 1 1 0 0,0-1-1 0 0,0 0 0 0 0,-1 0 1 0 0,2-8-1 0 0,-4 13-13 0 0,0-1 0 0 0,0 0 0 0 0,-1 0 0 0 0,1 0 1 0 0,-1 1-1 0 0,0-1 0 0 0,0 0 0 0 0,1 0 0 0 0,-1 0 0 0 0,0 0 0 0 0,-1 0 0 0 0,1 0 0 0 0,0 1 0 0 0,0-1 0 0 0,-1 0 0 0 0,1 0 0 0 0,-1 0 1 0 0,0 0-1 0 0,1 1 0 0 0,-1-1 0 0 0,0 0 0 0 0,0 1 0 0 0,0-1 0 0 0,0 1 0 0 0,0-1 0 0 0,-3-2 0 0 0,2 3 5 0 0,-1-1 0 0 0,1 0-1 0 0,-1 1 1 0 0,0-1-1 0 0,1 1 1 0 0,-1 0 0 0 0,0 0-1 0 0,0 0 1 0 0,0 0-1 0 0,0 1 1 0 0,0-1 0 0 0,0 1-1 0 0,0-1 1 0 0,0 1-1 0 0,0 0 1 0 0,0 0 0 0 0,0 1-1 0 0,0-1 1 0 0,-4 1 0 0 0,-5 2 7 0 0,0 1 0 0 0,1 0 0 0 0,-16 7 0 0 0,21-8-107 0 0,-1 1 97 0 0,0 1 0 0 0,0 0-1 0 0,0 0 1 0 0,1 0-1 0 0,-1 1 1 0 0,-8 11 0 0 0,10-11 10 0 0,0 1 0 0 0,1-1 1 0 0,0 1-1 0 0,0 1 0 0 0,1-1 0 0 0,-1 0 1 0 0,-3 16-1 0 0,3-5-22 0 0,0 1 0 0 0,-2 25 0 0 0,6-31-3 0 0,-1 1 0 0 0,2 0 0 0 0,-1 0-1 0 0,2 0 1 0 0,0-1 0 0 0,1 1 0 0 0,0-1 0 0 0,1 1-1 0 0,8 17 1 0 0,-9-24 1 0 0,1 1 0 0 0,0-1-1 0 0,1 0 1 0 0,0-1-1 0 0,0 1 1 0 0,0-1 0 0 0,1 0-1 0 0,0 0 1 0 0,8 6 0 0 0,-11-10-1 0 0,1 1 1 0 0,0-1 0 0 0,-1 0-1 0 0,1 0 1 0 0,0-1 0 0 0,0 1-1 0 0,0-1 1 0 0,0 0 0 0 0,0 0 0 0 0,0 0-1 0 0,0-1 1 0 0,0 1 0 0 0,1-1-1 0 0,-1 0 1 0 0,0 0 0 0 0,0 0-1 0 0,0-1 1 0 0,0 0 0 0 0,0 1 0 0 0,5-3-1 0 0,-3 0-9 0 0,0 0 0 0 0,0 0 0 0 0,0-1 0 0 0,0 0 0 0 0,-1 0 0 0 0,0-1-1 0 0,1 1 1 0 0,-2-1 0 0 0,7-8 0 0 0,5-3-140 0 0,-1-1-1829 0 0,14-19-1 0 0,-16 17-5177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877"/>
    </inkml:context>
    <inkml:brush xml:id="br0">
      <inkml:brushProperty name="width" value="0.1" units="cm"/>
      <inkml:brushProperty name="height" value="0.1" units="cm"/>
      <inkml:brushProperty name="color" value="#FF0066"/>
    </inkml:brush>
  </inkml:definitions>
  <inkml:trace contextRef="#ctx0" brushRef="#br0">293 128 10592 0 0,'0'0'964'0'0,"-5"-14"4314"0"0,5 11-4942 0 0,-2-1 1 0 0,1 0-1 0 0,0 1 0 0 0,-1-1 0 0 0,0 0 0 0 0,0 1 1 0 0,0 0-1 0 0,0-1 0 0 0,0 1 0 0 0,-1 0 0 0 0,1 0 0 0 0,-5-3 1 0 0,-7-6 208 0 0,12 10-444 0 0,-1 0-1 0 0,1 0 0 0 0,0 0 0 0 0,-1 1 1 0 0,1-1-1 0 0,-1 1 0 0 0,0-1 0 0 0,-3-1 1 0 0,-2 1 57 0 0,0-1 1 0 0,0 0-1 0 0,1-1 0 0 0,-1 0 1 0 0,-6-5-1 0 0,10 7-141 0 0,-1 0-1 0 0,1 1 0 0 0,0-1 0 0 0,0 1 0 0 0,0 0 1 0 0,-1 0-1 0 0,1 0 0 0 0,-1 0 0 0 0,1 1 1 0 0,-1 0-1 0 0,1 0 0 0 0,0 0 0 0 0,-1 1 1 0 0,1-1-1 0 0,-1 1 0 0 0,1 0 0 0 0,0 0 0 0 0,-1 1 1 0 0,1-1-1 0 0,0 1 0 0 0,0 0 0 0 0,-5 3 1 0 0,-6 3 647 0 0,13-7-607 0 0,0 0 0 0 0,1 0 0 0 0,-1 0 0 0 0,0 0-1 0 0,0 0 1 0 0,1 0 0 0 0,-1 1 0 0 0,1-1 0 0 0,-1 1 0 0 0,1-1 0 0 0,-1 1 0 0 0,1-1 0 0 0,0 1-1 0 0,0 0 1 0 0,-2 3 0 0 0,-1 6-54 0 0,1 1 0 0 0,0 0 0 0 0,1 0 0 0 0,-1 15 0 0 0,1-4-2 0 0,-2 17-1 0 0,3 54 0 0 0,1-55 0 0 0,1-29-10 0 0,0-1 0 0 0,0 1 0 0 0,0-1 0 0 0,1 0 0 0 0,1 1 0 0 0,-1-1 0 0 0,1 0 0 0 0,7 13 0 0 0,-6-15-134 0 0,-1-1 1 0 0,1 1 0 0 0,1-1-1 0 0,-1 0 1 0 0,1 0 0 0 0,0-1-1 0 0,0 1 1 0 0,1-1 0 0 0,0 0-1 0 0,0 0 1 0 0,7 4 0 0 0,-9-7 145 0 0,-1-1 0 0 0,1 0 1 0 0,-1 1-1 0 0,1-1 1 0 0,-1-1-1 0 0,1 1 1 0 0,0 0-1 0 0,-1-1 1 0 0,1 0-1 0 0,0 0 0 0 0,-1 0 1 0 0,1 0-1 0 0,0 0 1 0 0,-1-1-1 0 0,1 0 1 0 0,0 0-1 0 0,-1 0 0 0 0,1 0 1 0 0,-1 0-1 0 0,1-1 1 0 0,3-2-1 0 0,-1 1-35 0 0,0-1 0 0 0,0 0 0 0 0,0 0 0 0 0,-1 0 0 0 0,1-1 0 0 0,-1 0-1 0 0,0 0 1 0 0,-1 0 0 0 0,1-1 0 0 0,4-8 0 0 0,2-4-80 0 0,4-7-162 0 0,20-44 0 0 0,2-39-701 0 0,-21 41-6 0 0,-15 65 880 0 0,7-7 113 0 0,-6 16 76 0 0,0 1 1 0 0,0-1-1 0 0,0 1 0 0 0,-1 0 1 0 0,0 11-1 0 0,5 25 188 0 0,1 8-163 0 0,-5-39-102 0 0,-1 0 0 0 0,2 0 0 0 0,-1 0 0 0 0,7 15 0 0 0,-4-13-65 0 0,-3-11-98 0 0,-1 0 0 0 0,0 0 0 0 0,1-1 0 0 0,0 1 0 0 0,0-1-1 0 0,0 1 1 0 0,0-1 0 0 0,4 4 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285"/>
    </inkml:context>
    <inkml:brush xml:id="br0">
      <inkml:brushProperty name="width" value="0.1" units="cm"/>
      <inkml:brushProperty name="height" value="0.1" units="cm"/>
      <inkml:brushProperty name="color" value="#FF0066"/>
    </inkml:brush>
  </inkml:definitions>
  <inkml:trace contextRef="#ctx0" brushRef="#br0">271 134 15664 0 0,'-1'0'71'0'0,"0"0"1"0"0,0 0 0 0 0,1 0 0 0 0,-1 0 0 0 0,0-1-1 0 0,0 1 1 0 0,0 0 0 0 0,0 0 0 0 0,0-1 0 0 0,1 1-1 0 0,-1 0 1 0 0,0-1 0 0 0,0 1 0 0 0,0-1 0 0 0,1 1 0 0 0,-1-1-1 0 0,0 1 1 0 0,1-1 0 0 0,-1 0 0 0 0,0 1 0 0 0,1-1-1 0 0,-1 0 1 0 0,1 1 0 0 0,-1-1 0 0 0,0-1 0 0 0,1 0 72 0 0,-1 0 0 0 0,0 0-1 0 0,0 0 1 0 0,1-1 0 0 0,0 1 0 0 0,-1 0 0 0 0,1 0 0 0 0,0-4 0 0 0,0 3 54 0 0,0 0-1 0 0,-1 0 1 0 0,1 0-1 0 0,-1 0 1 0 0,0-1-1 0 0,0 1 1 0 0,0 0-1 0 0,0 1 1 0 0,-1-1-1 0 0,1 0 1 0 0,-1 0-1 0 0,0 1 1 0 0,0-1-1 0 0,0 0 1 0 0,-2-1-1 0 0,-1-1 13 0 0,1 0 0 0 0,-1 1 0 0 0,0 0 0 0 0,-1 0 0 0 0,1 1-1 0 0,-8-4 1 0 0,5 3 19 0 0,-1 1 0 0 0,0 0 0 0 0,1 1 0 0 0,-1 0 0 0 0,0 0 0 0 0,0 1 0 0 0,0 0 1 0 0,-12 0-1 0 0,19 1-229 0 0,-1 0 1 0 0,0 0-1 0 0,0 1 1 0 0,1-1 0 0 0,-1 1-1 0 0,0 0 1 0 0,1-1 0 0 0,-1 1-1 0 0,1 0 1 0 0,-1 1-1 0 0,1-1 1 0 0,-1 0 0 0 0,1 1-1 0 0,0-1 1 0 0,-3 3 0 0 0,2-1-1 0 0,0 0 0 0 0,0 1 0 0 0,0 0 0 0 0,0-1 0 0 0,1 1 1 0 0,0 0-1 0 0,-1 0 0 0 0,-1 6 0 0 0,-1 4 0 0 0,1 1 0 0 0,0-1 0 0 0,1 1-1 0 0,-1 21 1 0 0,3-26 0 0 0,0-1 0 0 0,0 1 0 0 0,1 0 0 0 0,1-1 0 0 0,-1 1 0 0 0,2-1 0 0 0,-1 1 0 0 0,1-1 0 0 0,1 1 0 0 0,3 9 0 0 0,-1-6 1 0 0,1 0-1 0 0,0-1 0 0 0,8 13 1 0 0,-10-20 26 0 0,0 0 0 0 0,0 0 0 0 0,0 0 1 0 0,1-1-1 0 0,-1 0 0 0 0,1 0 0 0 0,0 0 1 0 0,10 6-1 0 0,-6-5-20 0 0,0 0-1 0 0,1-1 1 0 0,0 0 0 0 0,13 4 0 0 0,-18-7-80 0 0,0 0 1 0 0,0-1 0 0 0,0 1 0 0 0,-1-1-1 0 0,1 0 1 0 0,0 0 0 0 0,0-1 0 0 0,0 1-1 0 0,-1-1 1 0 0,1 0 0 0 0,9-3 0 0 0,-7 1-168 0 0,0 0 1 0 0,0-1 0 0 0,0 0-1 0 0,-1 0 1 0 0,1 0 0 0 0,7-8-1 0 0,-8 6-1118 0 0,1-1 0 0 0,9-12-1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708"/>
    </inkml:context>
    <inkml:brush xml:id="br0">
      <inkml:brushProperty name="width" value="0.1" units="cm"/>
      <inkml:brushProperty name="height" value="0.1" units="cm"/>
      <inkml:brushProperty name="color" value="#FF0066"/>
    </inkml:brush>
  </inkml:definitions>
  <inkml:trace contextRef="#ctx0" brushRef="#br0">1 0 17071 0 0,'0'0'1918'0'0,"5"10"-154"0"0,2 3-1591 0 0,-1 0 1 0 0,-1 0 0 0 0,0 1-1 0 0,-1-1 1 0 0,3 19 0 0 0,6 75 1131 0 0,-5-34-926 0 0,8 56-379 0 0,-12-103 0 0 0,1 40 0 0 0,-5-63 4 0 0,0-2-6 0 0,-1 0 1 0 0,1 0-1 0 0,0 0 0 0 0,0 0 0 0 0,0-1 1 0 0,1 1-1 0 0,-1 0 0 0 0,0 0 0 0 0,0 0 1 0 0,0-1-1 0 0,1 1 0 0 0,-1 0 0 0 0,0 0 1 0 0,1-1-1 0 0,0 2 0 0 0,3-14-295 0 0,10-79-142 0 0,-12 85 430 0 0,0 0 1 0 0,0 1-1 0 0,1-1 0 0 0,-1 0 0 0 0,5-5 0 0 0,6-15-10 0 0,-2 0-12 0 0,2 0 0 0 0,0 1-1 0 0,25-33 1 0 0,-34 52 12 0 0,1 1 1 0 0,-1 0-1 0 0,1 0 0 0 0,1 1 1 0 0,-1-1-1 0 0,1 1 0 0 0,-1 0 1 0 0,1 1-1 0 0,8-4 0 0 0,-13 6 17 0 0,1 0-1 0 0,0 1 0 0 0,0-1 1 0 0,0 1-1 0 0,0 0 0 0 0,0 0 1 0 0,0-1-1 0 0,0 1 0 0 0,-1 0 1 0 0,1 0-1 0 0,0 1 0 0 0,0-1 1 0 0,0 0-1 0 0,0 1 0 0 0,0-1 1 0 0,0 1-1 0 0,0 0 0 0 0,-1-1 1 0 0,1 1-1 0 0,0 0 0 0 0,-1 0 1 0 0,1 0-1 0 0,0 0 0 0 0,-1 1 1 0 0,1-1-1 0 0,-1 0 1 0 0,2 3-1 0 0,3 3 0 0 0,0 0 0 0 0,0 1 1 0 0,-1-1-1 0 0,6 13 0 0 0,-2-2 98 0 0,-2 0 0 0 0,7 23 0 0 0,1 1 140 0 0,-12-31-165 0 0,0 0 0 0 0,3 17 0 0 0,-5-18-37 0 0,1-1 0 0 0,0 0 1 0 0,1 0-1 0 0,6 15 0 0 0,-1-4-12 0 0,-7-17-171 0 0,0 1 1 0 0,0-1-1 0 0,1 0 1 0 0,-1 0-1 0 0,1 0 0 0 0,0 0 1 0 0,3 5-1 0 0,0-4-1186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8.535"/>
    </inkml:context>
    <inkml:brush xml:id="br0">
      <inkml:brushProperty name="width" value="0.1" units="cm"/>
      <inkml:brushProperty name="height" value="0.1" units="cm"/>
      <inkml:brushProperty name="color" value="#FF0066"/>
    </inkml:brush>
  </inkml:definitions>
  <inkml:trace contextRef="#ctx0" brushRef="#br0">317 126 6912 0 0,'0'0'14'0'0,"-1"0"1"0"0,1 0-1 0 0,-1 0 1 0 0,1 0-1 0 0,0 0 0 0 0,-1 0 1 0 0,1 0-1 0 0,0 0 1 0 0,-1 0-1 0 0,1 0 1 0 0,-1 0-1 0 0,1 0 0 0 0,0 0 1 0 0,-1 0-1 0 0,1 0 1 0 0,-1 0-1 0 0,1 0 1 0 0,0 0-1 0 0,-1 0 0 0 0,1-1 1 0 0,-19-20 9328 0 0,18 20-9095 0 0,-1-3 79 0 0,0 0 0 0 0,0 1 0 0 0,0-1 0 0 0,0 1 0 0 0,-1-1 0 0 0,0 1 0 0 0,1 0 0 0 0,-1 0 0 0 0,-5-3 0 0 0,1 0 124 0 0,-1 0 0 0 0,1 1 0 0 0,-12-5-1 0 0,9 4-60 0 0,0 1-1 0 0,0 0 0 0 0,-1 1 0 0 0,0 0 0 0 0,0 1 0 0 0,0 0 1 0 0,0 1-1 0 0,-21-3 0 0 0,19 4-284 0 0,12 1-103 0 0,0 0 1 0 0,0 0-1 0 0,0-1 1 0 0,0 1-1 0 0,0 0 1 0 0,0 0-1 0 0,0 0 1 0 0,0 0-1 0 0,0 0 1 0 0,0 1-1 0 0,0-1 1 0 0,0 0 0 0 0,0 0-1 0 0,0 1 1 0 0,0-1-1 0 0,0 0 1 0 0,0 1-1 0 0,1-1 1 0 0,-1 1-1 0 0,0-1 1 0 0,0 1-1 0 0,0 0 1 0 0,1-1-1 0 0,-1 1 1 0 0,0 0-1 0 0,1 0 1 0 0,-1-1-1 0 0,0 1 1 0 0,1 0-1 0 0,-1 0 1 0 0,0 1-1 0 0,-26 51-2 0 0,21-41 0 0 0,1 1 0 0 0,0-1 0 0 0,0 1 0 0 0,2 0 0 0 0,-1 0 0 0 0,-1 24 0 0 0,4-31 0 0 0,1 1 0 0 0,0 0 0 0 0,2 7 0 0 0,0 20 0 0 0,-3-29 0 0 0,1 0 0 0 0,0 0 0 0 0,0 1 0 0 0,0-1 0 0 0,1 0 0 0 0,0 0 0 0 0,0 0 0 0 0,0 1 0 0 0,1-1 0 0 0,-1 0 0 0 0,5 7 0 0 0,4 17 110 0 0,-7-20-21 0 0,-1 0 1 0 0,2-1 0 0 0,-1 0 0 0 0,10 16-1 0 0,-12-22-105 0 0,0-1 0 0 0,0 1-1 0 0,1-1 1 0 0,-1 1 0 0 0,0-1 0 0 0,1 0-1 0 0,-1 1 1 0 0,1-1 0 0 0,0 0 0 0 0,-1 0-1 0 0,1 0 1 0 0,0 0 0 0 0,0 0 0 0 0,0-1-1 0 0,0 1 1 0 0,-1 0 0 0 0,1-1 0 0 0,0 1-1 0 0,0-1 1 0 0,0 0 0 0 0,0 0-1 0 0,0 0 1 0 0,0 0 0 0 0,0 0 0 0 0,0 0-1 0 0,0 0 1 0 0,3-2 0 0 0,4 0-12 0 0,0 0 1 0 0,0-1-1 0 0,0-1 1 0 0,0 0-1 0 0,-1 0 0 0 0,0 0 1 0 0,0-1-1 0 0,0 0 1 0 0,0-1-1 0 0,-1 0 0 0 0,0 0 1 0 0,12-13-1 0 0,-6 2-237 0 0,0 0 0 0 0,-1-1 0 0 0,-1 0 0 0 0,-1-1 0 0 0,-1 0-1 0 0,8-21 1 0 0,-14 28 35 0 0,1 0-1 0 0,2-25 0 0 0,-6 34 203 0 0,1 0-1 0 0,0-1 0 0 0,0 1 0 0 0,0 0 0 0 0,0 0 1 0 0,4-6-1 0 0,-4 7 11 0 0,1 0-1 0 0,-1-1 1 0 0,0 0 0 0 0,0 1 0 0 0,0-1-1 0 0,0 1 1 0 0,-1-1 0 0 0,1 0 0 0 0,0-5-1 0 0,0-3-30 0 0,2 19 171 0 0,0 21 161 0 0,-5-10-33 0 0,3 39 0 0 0,0-17-99 0 0,0-28-152 0 0,0-1 0 0 0,0 1 0 0 0,2-1 0 0 0,4 18 0 0 0,-6-28-36 0 0,0 0 0 0 0,0 0 1 0 0,0 0-1 0 0,0 0 0 0 0,1 0 1 0 0,-1 0-1 0 0,1 0 0 0 0,0 0 1 0 0,-1 0-1 0 0,1-1 0 0 0,2 2 1 0 0,9-1-3722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9.138"/>
    </inkml:context>
    <inkml:brush xml:id="br0">
      <inkml:brushProperty name="width" value="0.1" units="cm"/>
      <inkml:brushProperty name="height" value="0.1" units="cm"/>
      <inkml:brushProperty name="color" value="#FF0066"/>
    </inkml:brush>
  </inkml:definitions>
  <inkml:trace contextRef="#ctx0" brushRef="#br0">206 154 9672 0 0,'0'0'748'0'0,"1"-2"-492"0"0,2-1 601 0 0,0-1 1 0 0,0 0-1 0 0,-1 0 0 0 0,0 0 1 0 0,3-7-1 0 0,4-7 2088 0 0,-14-1-1127 0 0,5 16-1708 0 0,-1 0-1 0 0,0 0 1 0 0,0 1-1 0 0,0-1 1 0 0,0 1-1 0 0,-1-1 1 0 0,1 1-1 0 0,-3-4 0 0 0,-2 0 214 0 0,1 0-1 0 0,-1 1 1 0 0,-11-9-1 0 0,11 10-93 0 0,4 2-176 0 0,0 1 0 0 0,0 0 0 0 0,0 0 0 0 0,-1 0 0 0 0,1 0 0 0 0,-5-2 0 0 0,-18-7 67 0 0,23 9-9 0 0,0 1-1 0 0,-1-1 1 0 0,1 1 0 0 0,0 0-1 0 0,0-1 1 0 0,-1 1 0 0 0,1 0-1 0 0,0 0 1 0 0,0 1 0 0 0,-1-1-1 0 0,1 0 1 0 0,0 1 0 0 0,0 0-1 0 0,-1-1 1 0 0,1 1 0 0 0,-3 1-1 0 0,2 0-99 0 0,-1-1 0 0 0,1 1 0 0 0,0 0-1 0 0,0 0 1 0 0,0 0 0 0 0,0 0 0 0 0,0 1 0 0 0,1-1-1 0 0,-5 5 1 0 0,-5 21-11 0 0,3-15 0 0 0,6-9 0 0 0,1 0 0 0 0,-1-1 0 0 0,1 1 0 0 0,0 0 0 0 0,0 0 0 0 0,0 0 0 0 0,0 1 0 0 0,1-1 0 0 0,-2 6 0 0 0,0 10 0 0 0,-1-1 0 0 0,1 1 0 0 0,1 0 0 0 0,1-1 0 0 0,0 1 0 0 0,3 20 0 0 0,-1-29 0 0 0,1 0 0 0 0,1 0 0 0 0,0 0 0 0 0,0 0 0 0 0,1-1 0 0 0,0 1 0 0 0,8 14 0 0 0,-9-21 0 0 0,2 5 0 0 0,0 0 0 0 0,1-1 0 0 0,0 0 0 0 0,0 0 0 0 0,12 10 0 0 0,-16-16 0 0 0,0 0 0 0 0,1-1 0 0 0,-1 1 0 0 0,1 0 0 0 0,0-1 0 0 0,0 0 0 0 0,-1 0 0 0 0,1 0 0 0 0,0 0 0 0 0,0 0 0 0 0,0-1 0 0 0,0 1 0 0 0,0-1 0 0 0,0 0 0 0 0,0 0 0 0 0,0 0 0 0 0,0 0 0 0 0,0 0 0 0 0,0-1 0 0 0,0 1 0 0 0,0-1 0 0 0,5-2 0 0 0,0 0-105 0 0,1 0 0 0 0,-1 0 0 0 0,0-1 0 0 0,-1-1 0 0 0,1 1 0 0 0,-1-1 0 0 0,0 0 1 0 0,7-7-1 0 0,-5 2-116 0 0,0 0 0 0 0,0 0 0 0 0,-1-1 0 0 0,12-20 0 0 0,-17 26 174 0 0,0-1 0 0 0,0 1 1 0 0,0-1-1 0 0,-1 0 0 0 0,0 0 0 0 0,0-1 0 0 0,-1 1 1 0 0,1 0-1 0 0,-1-8 0 0 0,0 9 36 0 0,0 0 0 0 0,-1 0 0 0 0,0 0 0 0 0,0 0 0 0 0,0 0 0 0 0,-1 0 0 0 0,1 0 0 0 0,-4-10 0 0 0,1 10 25 0 0,2 4 219 0 0,1 8 186 0 0,6 68 427 0 0,-6-70-806 0 0,1 0-1 0 0,-1 0 1 0 0,1-1-1 0 0,2 8 1 0 0,-1-7 2 0 0,-1-1 0 0 0,0 1 0 0 0,0 0 0 0 0,0 8 0 0 0,3 48 290 0 0,-2-42-205 0 0,-1 0 0 0 0,-2 37-1 0 0,0-41-24 0 0,-1 0-1 0 0,-1 0 0 0 0,-1-1 1 0 0,0 1-1 0 0,0 0 0 0 0,-2-1 1 0 0,0 0-1 0 0,0-1 0 0 0,-2 1 1 0 0,1-1-1 0 0,-17 21 0 0 0,11-19 42 0 0,0 0 0 0 0,-1-1-1 0 0,-1-1 1 0 0,-18 14 0 0 0,29-24-175 0 0,0-1 1 0 0,1 1-1 0 0,-1-1 0 0 0,0 0 1 0 0,0 0-1 0 0,0-1 1 0 0,-1 1-1 0 0,1-1 0 0 0,0 0 1 0 0,-1 0-1 0 0,1 0 1 0 0,0-1-1 0 0,-1 1 1 0 0,1-1-1 0 0,-1 0 0 0 0,1-1 1 0 0,-1 1-1 0 0,1-1 1 0 0,-1 1-1 0 0,1-1 1 0 0,0-1-1 0 0,0 1 0 0 0,-1-1 1 0 0,-5-2-1 0 0,-10-8-2148 0 0,-1-5-6691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179"/>
    </inkml:context>
    <inkml:brush xml:id="br0">
      <inkml:brushProperty name="width" value="0.1" units="cm"/>
      <inkml:brushProperty name="height" value="0.1" units="cm"/>
      <inkml:brushProperty name="color" value="#FF0066"/>
    </inkml:brush>
  </inkml:definitions>
  <inkml:trace contextRef="#ctx0" brushRef="#br0">37 190 11520 0 0,'1'-2'3920'0'0,"6"-2"-3412"0"0,0 0 1 0 0,0 0 0 0 0,0 1 0 0 0,0 0 0 0 0,0 0 0 0 0,9-2 0 0 0,26-11 907 0 0,-14 3-572 0 0,-21 10-658 0 0,1 0-1 0 0,-1 0 1 0 0,-1-1-1 0 0,1 0 0 0 0,0 0 1 0 0,-1-1-1 0 0,0 1 1 0 0,10-11-1 0 0,-12 10-138 0 0,0-1-1 0 0,0 1 1 0 0,-1 0-1 0 0,1-1 1 0 0,3-10-1 0 0,-5 12-27 0 0,-2 4-17 0 0,0-1 6 0 0,1 0 0 0 0,-1 0 0 0 0,1 0 1 0 0,-1 0-1 0 0,0 0 0 0 0,0-1 1 0 0,1 1-1 0 0,-1 0 0 0 0,0 0 0 0 0,0 0 1 0 0,0 0-1 0 0,0 0 0 0 0,0 0 1 0 0,0 0-1 0 0,-1 0 0 0 0,1-1 0 0 0,0 1 1 0 0,-1 0-1 0 0,1 0 0 0 0,0 0 1 0 0,-1 0-1 0 0,1 0 0 0 0,-1 0 1 0 0,0 0-1 0 0,1 0 0 0 0,-1 1 0 0 0,0-1 1 0 0,1 0-1 0 0,-2-1 0 0 0,0 1 4 0 0,0 0 0 0 0,0 0 0 0 0,0 0 0 0 0,0 0 0 0 0,0 0 0 0 0,0 1 0 0 0,0-1 0 0 0,0 0 0 0 0,0 1 0 0 0,0 0 0 0 0,0-1 0 0 0,0 1 0 0 0,0 0 0 0 0,0 0 0 0 0,-3 1 0 0 0,-30 5-30 0 0,32-5 52 0 0,-40 16 375 0 0,29-11-459 0 0,8-3 9 0 0,1 0 0 0 0,-1 0 0 0 0,1 0 0 0 0,0 1 1 0 0,0 0-1 0 0,0 0 0 0 0,-5 7 0 0 0,-28 36 628 0 0,29-36-326 0 0,5-5-238 0 0,0 0-1 0 0,0 0 0 0 0,1 1 1 0 0,0-1-1 0 0,0 1 0 0 0,0-1 1 0 0,1 1-1 0 0,0 0 0 0 0,0 0 1 0 0,1 0-1 0 0,0 0 1 0 0,0 11-1 0 0,1-1 17 0 0,-1-4 14 0 0,4 26 1 0 0,-2-33-52 0 0,0-1 0 0 0,0 0 0 0 0,1 0 0 0 0,0 0 1 0 0,0 0-1 0 0,0 0 0 0 0,0 0 0 0 0,4 5 0 0 0,2 1-7 0 0,0 0 1 0 0,19 20-1 0 0,-24-28 26 0 0,1 0-1 0 0,0 1 1 0 0,-1-1 0 0 0,1-1 0 0 0,1 1-1 0 0,-1 0 1 0 0,0-1 0 0 0,1 0 0 0 0,-1 0-1 0 0,1-1 1 0 0,8 3 0 0 0,-6-2-90 0 0,0-1-1 0 0,1 0 1 0 0,-1 0 0 0 0,0-1 0 0 0,0 0-1 0 0,1 0 1 0 0,-1-1 0 0 0,0 0 0 0 0,0 0 0 0 0,0-1-1 0 0,0 1 1 0 0,0-2 0 0 0,9-3 0 0 0,25-19-2050 0 0,-24 11-3927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616"/>
    </inkml:context>
    <inkml:brush xml:id="br0">
      <inkml:brushProperty name="width" value="0.1" units="cm"/>
      <inkml:brushProperty name="height" value="0.1" units="cm"/>
      <inkml:brushProperty name="color" value="#FF0066"/>
    </inkml:brush>
  </inkml:definitions>
  <inkml:trace contextRef="#ctx0" brushRef="#br0">8 57 19351 0 0,'-7'5'2103'0'0,"13"29"-1060"0"0,-2 0 0 0 0,-1 1-1 0 0,-2 50 1 0 0,-1-80-1101 0 0,1 16 58 0 0,-1 12 0 0 0,-1-10 0 0 0,1-19 0 0 0,0 1 0 0 0,0-1 0 0 0,0 1 0 0 0,-1-1 0 0 0,-1 6 0 0 0,0-6 0 0 0,0 0 0 0 0,2 18 0 0 0,0-37-55 0 0,0 1 1 0 0,2 0-1 0 0,0 0 0 0 0,0 0 0 0 0,1 0 0 0 0,1 0 1 0 0,0 0-1 0 0,7-13 0 0 0,-9 22 61 0 0,9-18 20 0 0,0-1 0 0 0,23-34 0 0 0,-22 42-251 0 0,1 0 1 0 0,0 0-1 0 0,27-22 1 0 0,-31 30 138 0 0,1 0 1 0 0,0 1-1 0 0,1 0 0 0 0,0 1 1 0 0,0 0-1 0 0,0 1 1 0 0,15-5-1 0 0,-17 10 86 0 0,-6 1 56 0 0,0 0-1 0 0,0 1 0 0 0,0-1 1 0 0,-1 1-1 0 0,1-1 0 0 0,0 1 1 0 0,-1 0-1 0 0,1 0 1 0 0,-1 0-1 0 0,0 1 0 0 0,0-1 1 0 0,1 0-1 0 0,-2 1 0 0 0,1 0 1 0 0,0-1-1 0 0,0 1 0 0 0,-1 0 1 0 0,0 0-1 0 0,1 0 0 0 0,-1 0 1 0 0,0 0-1 0 0,-1 0 1 0 0,1 0-1 0 0,0 6 0 0 0,13 127 522 0 0,-11-89-546 0 0,4 24-95 0 0,-7-69-273 0 0,1 0-138 0 0,2 5-33 0 0,-2-5-208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004"/>
    </inkml:context>
    <inkml:brush xml:id="br0">
      <inkml:brushProperty name="width" value="0.1" units="cm"/>
      <inkml:brushProperty name="height" value="0.1" units="cm"/>
      <inkml:brushProperty name="color" value="#FF0066"/>
    </inkml:brush>
  </inkml:definitions>
  <inkml:trace contextRef="#ctx0" brushRef="#br0">5 5 13824 0 0,'-4'-4'3433'0'0,"5"36"3236"0"0,2 0-4883 0 0,0 35-1177 0 0,-4 20 436 0 0,2 85-1018 0 0,1-148 115 0 0,0 3-436 0 0,-1-9-5456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407"/>
    </inkml:context>
    <inkml:brush xml:id="br0">
      <inkml:brushProperty name="width" value="0.1" units="cm"/>
      <inkml:brushProperty name="height" value="0.1" units="cm"/>
      <inkml:brushProperty name="color" value="#FF0066"/>
    </inkml:brush>
  </inkml:definitions>
  <inkml:trace contextRef="#ctx0" brushRef="#br0">0 145 8288 0 0,'9'29'12980'0'0,"-8"-29"-12716"0"0,16-2 592 0 0,-15 1-731 0 0,164-21 1607 0 0,-134 18-1942 0 0,-8 1-893 0 0,0-1 0 0 0,27-7 0 0 0,-34 5 80 0 0</inkml:trace>
  <inkml:trace contextRef="#ctx0" brushRef="#br0" timeOffset="1">574 11 20015 0 0,'-2'-3'294'0'0,"2"3"-222"0"0,0-1 0 0 0,-1 1 0 0 0,1-1 1 0 0,0 1-1 0 0,-1-1 0 0 0,1 1 0 0 0,0 0 1 0 0,-1-1-1 0 0,1 1 0 0 0,-1-1 0 0 0,1 1 1 0 0,-1 0-1 0 0,1-1 0 0 0,-1 1 0 0 0,1 0 1 0 0,-1 0-1 0 0,1-1 0 0 0,-1 1 0 0 0,0 0 1 0 0,0 0-1 0 0,1 1-6 0 0,-1 1 0 0 0,1-1 0 0 0,0 1 0 0 0,0-1 0 0 0,0 1 0 0 0,0-1 0 0 0,0 1 0 0 0,0 0 0 0 0,0-1 0 0 0,1 3 0 0 0,-1-1 252 0 0,0 3-5 0 0,1 0-1 0 0,-1 0 1 0 0,1 0 0 0 0,0 0-1 0 0,0 0 1 0 0,1 0 0 0 0,4 9-1 0 0,-4-7-256 0 0,1 0 1 0 0,-1 0-1 0 0,1 10 0 0 0,0 2-13 0 0,1 1-4699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806"/>
    </inkml:context>
    <inkml:brush xml:id="br0">
      <inkml:brushProperty name="width" value="0.1" units="cm"/>
      <inkml:brushProperty name="height" value="0.1" units="cm"/>
      <inkml:brushProperty name="color" value="#FF0066"/>
    </inkml:brush>
  </inkml:definitions>
  <inkml:trace contextRef="#ctx0" brushRef="#br0">215 53 18831 0 0,'-2'-12'862'0'0,"1"9"295"0"0,1 2-1153 0 0,0 1 0 0 0,0-1 0 0 0,0 1 0 0 0,0-1 0 0 0,0 0 1 0 0,0 1-1 0 0,0-1 0 0 0,0 1 0 0 0,0-1 0 0 0,0 1 0 0 0,1-1 1 0 0,-1 1-1 0 0,0-1 0 0 0,0 1 0 0 0,0 0 0 0 0,1-1 0 0 0,-1 1 0 0 0,0-1 1 0 0,1 1-1 0 0,-1-1 0 0 0,0 1 0 0 0,1 0 0 0 0,-1-1 0 0 0,0 1 1 0 0,1 0-1 0 0,-1-1 0 0 0,1 1 0 0 0,-15-15 1759 0 0,12 14-1707 0 0,1 0 1 0 0,-1 0 0 0 0,0 0 0 0 0,0 0-1 0 0,1 0 1 0 0,-1 1 0 0 0,0-1 0 0 0,0 0-1 0 0,0 1 1 0 0,0 0 0 0 0,0-1 0 0 0,0 1-1 0 0,0 0 1 0 0,-4 0 0 0 0,0 0-74 0 0,0 1 0 0 0,0-1-1 0 0,-10 3 1 0 0,4 1 292 0 0,0 0 0 0 0,1 0 0 0 0,0 1 0 0 0,0 0 0 0 0,-20 13 0 0 0,18-10-102 0 0,12-7-155 0 0,-1-1-1 0 0,1 1 0 0 0,0 0 1 0 0,-1 0-1 0 0,1-1 0 0 0,0 1 0 0 0,0 0 1 0 0,0 0-1 0 0,0 0 0 0 0,0 1 1 0 0,0-1-1 0 0,-1 1 0 0 0,1-1-17 0 0,1 1 1 0 0,-1-1-1 0 0,1 0 0 0 0,0 0 0 0 0,-1 0 0 0 0,1 1 1 0 0,0-1-1 0 0,-1 0 0 0 0,1 1 0 0 0,0-1 0 0 0,0 0 1 0 0,0 0-1 0 0,0 1 0 0 0,1-1 0 0 0,-1 0 0 0 0,0 1 1 0 0,0-1-1 0 0,1 0 0 0 0,-1 0 0 0 0,1 0 0 0 0,-1 1 1 0 0,1-1-1 0 0,-1 0 0 0 0,1 0 0 0 0,0 0 0 0 0,0 0 1 0 0,-1 0-1 0 0,1 0 0 0 0,0 0 0 0 0,0 0 0 0 0,0 0 1 0 0,1 0-1 0 0,6 5 2 0 0,-1 0 0 0 0,0-1 0 0 0,14 7 1 0 0,-12-7-3 0 0,2 2 0 0 0,-1-1 0 0 0,1 2 0 0 0,-2-1 0 0 0,1 2 0 0 0,-1-1 0 0 0,0 1 0 0 0,12 17 0 0 0,-10-13 0 0 0,-7-7 0 0 0,1-1 0 0 0,-1 0 0 0 0,4 9 0 0 0,-7-12 0 0 0,0-1 0 0 0,0 1 0 0 0,-1 0 0 0 0,1 0 0 0 0,-1 0 0 0 0,1 0 0 0 0,-1 0 0 0 0,0 0 0 0 0,0 0 0 0 0,1-1 0 0 0,-1 1 0 0 0,-1 0 0 0 0,1 0 0 0 0,0 0 0 0 0,0 0 0 0 0,-1 2 0 0 0,-1 3 5 0 0,1-1-1 0 0,0 0 1 0 0,0 9 0 0 0,1-11 96 0 0,0 0 0 0 0,-1 0 0 0 0,1-1 0 0 0,-1 1-1 0 0,0 0 1 0 0,0 0 0 0 0,0-1 0 0 0,0 1 0 0 0,0-1 0 0 0,-1 1 0 0 0,0-1 0 0 0,1 1 0 0 0,-4 3 0 0 0,1-3-53 0 0,-1 0 0 0 0,1 0 1 0 0,-1 0-1 0 0,0-1 0 0 0,0 0 0 0 0,0 1 0 0 0,0-2 0 0 0,-1 1 1 0 0,1-1-1 0 0,-1 0 0 0 0,0 0 0 0 0,0 0 0 0 0,1-1 0 0 0,-1 0 1 0 0,0 0-1 0 0,-11 0 0 0 0,14-1-22 0 0,-4-1 70 0 0,1 0 0 0 0,-1 0 0 0 0,1 0 0 0 0,-7-3 0 0 0,10 3-148 0 0,1 0 1 0 0,0-1-1 0 0,0 1 1 0 0,-1 0-1 0 0,1-1 0 0 0,0 1 1 0 0,0-1-1 0 0,0 0 1 0 0,0 0-1 0 0,1 0 1 0 0,-1 0-1 0 0,0 0 0 0 0,-2-4 1 0 0,-3-8-1453 0 0,3-1-5051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241"/>
    </inkml:context>
    <inkml:brush xml:id="br0">
      <inkml:brushProperty name="width" value="0.1" units="cm"/>
      <inkml:brushProperty name="height" value="0.1" units="cm"/>
      <inkml:brushProperty name="color" value="#FF0066"/>
    </inkml:brush>
  </inkml:definitions>
  <inkml:trace contextRef="#ctx0" brushRef="#br0">0 8 4608 0 0,'9'-8'13705'0'0,"-8"8"-13540"0"0,1 1 0 0 0,-1-1 0 0 0,0 1 0 0 0,1-1 1 0 0,-1 1-1 0 0,0-1 0 0 0,0 1 0 0 0,0-1 0 0 0,1 1 0 0 0,-1 0 1 0 0,0 0-1 0 0,0 0 0 0 0,0 0 0 0 0,0 0 0 0 0,0 0 0 0 0,-1 0 1 0 0,1 0-1 0 0,0 0 0 0 0,0 0 0 0 0,-1 0 0 0 0,1 0 0 0 0,0 1 0 0 0,-1-1 1 0 0,1 0-1 0 0,-1 0 0 0 0,0 1 0 0 0,1 1 0 0 0,1 4 34 0 0,-1-1-1 0 0,0 1 1 0 0,0 0-1 0 0,0 9 1 0 0,6 225 2012 0 0,-6-227-2297 0 0,0-1 1 0 0,1 0-1 0 0,7 26 1 0 0,-6-28-160 0 0,-2-5 82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659"/>
    </inkml:context>
    <inkml:brush xml:id="br0">
      <inkml:brushProperty name="width" value="0.1" units="cm"/>
      <inkml:brushProperty name="height" value="0.1" units="cm"/>
      <inkml:brushProperty name="color" value="#FF0066"/>
    </inkml:brush>
  </inkml:definitions>
  <inkml:trace contextRef="#ctx0" brushRef="#br0">258 62 14280 0 0,'0'0'2969'0'0,"-8"-4"-1429"0"0,-13-14 864 0 0,18 15-2188 0 0,1 0 1 0 0,-1 1-1 0 0,1-1 0 0 0,-1 1 1 0 0,0 0-1 0 0,0 0 1 0 0,0 0-1 0 0,0 0 0 0 0,-5-2 1 0 0,-5 0 98 0 0,1 1 1 0 0,0 1 0 0 0,-1-1 0 0 0,1 2 0 0 0,-1 0-1 0 0,-14 0 1 0 0,23 2-183 0 0,0 0 0 0 0,0 0 0 0 0,0 0 0 0 0,0 1 0 0 0,0-1-1 0 0,1 1 1 0 0,-1 0 0 0 0,0 0 0 0 0,1 0 0 0 0,-1 0 0 0 0,1 1 0 0 0,0-1 0 0 0,0 1-1 0 0,-3 3 1 0 0,-1 0-94 0 0,5-4-38 0 0,0 1 0 0 0,0-1 0 0 0,-1 1 0 0 0,2 0 0 0 0,-1 0 0 0 0,0 0 0 0 0,1 0 0 0 0,-1 0 0 0 0,1 0 0 0 0,-1 5 0 0 0,-7 32-165 0 0,9-28 151 0 0,0 0-1 0 0,0-1 1 0 0,1 1 0 0 0,1 0 0 0 0,0-1-1 0 0,0 1 1 0 0,1-1 0 0 0,1 0 0 0 0,0 0-1 0 0,0 0 1 0 0,1 0 0 0 0,1-1 0 0 0,0 0-1 0 0,12 16 1 0 0,-6-8-100 0 0,-9-14 145 0 0,0 1 0 0 0,0-1 0 0 0,0 0 0 0 0,0-1 1 0 0,1 1-1 0 0,-1 0 0 0 0,1-1 0 0 0,0 0 0 0 0,0 0 0 0 0,0 0 0 0 0,8 4 0 0 0,-7-5-140 0 0,-1-1-1 0 0,0 0 0 0 0,1 0 1 0 0,0 0-1 0 0,-1-1 1 0 0,1 1-1 0 0,-1-1 0 0 0,1 0 1 0 0,0 0-1 0 0,-1-1 1 0 0,1 0-1 0 0,-1 1 0 0 0,1-1 1 0 0,6-3-1 0 0,-2 0 71 0 0,-1 1 0 0 0,0-1 0 0 0,0-1 0 0 0,0 0-1 0 0,0 0 1 0 0,10-9 0 0 0,-12 8 39 0 0,0 1-1 0 0,-1-1 0 0 0,0 0 1 0 0,0 0-1 0 0,-1-1 1 0 0,1 0-1 0 0,5-12 1 0 0,-5 6-30 0 0,0-1 0 0 0,0 0 0 0 0,3-19 0 0 0,-7 28-177 0 0,0-1-1 0 0,-1 1 1 0 0,1-1-1 0 0,-1 0 1 0 0,-1 1-1 0 0,1-1 1 0 0,-1 0-1 0 0,0 1 1 0 0,0-1 0 0 0,0 1-1 0 0,-1 0 1 0 0,0-1-1 0 0,-5-8 1 0 0,7 13-20 0 0,-1 0 1 0 0,0 0 0 0 0,1 0 0 0 0,-1 1-1 0 0,0-1 1 0 0,0 0 0 0 0,0 0 0 0 0,1 1-1 0 0,-1-1 1 0 0,0 1 0 0 0,0-1 0 0 0,0 1-1 0 0,0-1 1 0 0,0 1 0 0 0,0 0 0 0 0,-2-1-1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096"/>
    </inkml:context>
    <inkml:brush xml:id="br0">
      <inkml:brushProperty name="width" value="0.1" units="cm"/>
      <inkml:brushProperty name="height" value="0.1" units="cm"/>
      <inkml:brushProperty name="color" value="#FF0066"/>
    </inkml:brush>
  </inkml:definitions>
  <inkml:trace contextRef="#ctx0" brushRef="#br0">287 126 15344 0 0,'-2'-9'449'0'0,"-1"0"0"0"0,0 1 1 0 0,0 0-1 0 0,0 0 0 0 0,-1 0 1 0 0,-1 0-1 0 0,-7-12 1 0 0,9 17-203 0 0,-1-1 0 0 0,1 0 0 0 0,-1 1 1 0 0,1 0-1 0 0,-1 0 0 0 0,0 0 1 0 0,0 0-1 0 0,0 1 0 0 0,-1-1 1 0 0,1 1-1 0 0,0 0 0 0 0,-1 0 0 0 0,0 1 1 0 0,1-1-1 0 0,-7 0 0 0 0,7 1-46 0 0,0 0-75 0 0,-1 0 0 0 0,1 0 0 0 0,0 1 0 0 0,-1-1 0 0 0,1 1-1 0 0,-1 0 1 0 0,1 0 0 0 0,0 0 0 0 0,-1 1 0 0 0,1-1 0 0 0,0 1 0 0 0,-1 0-1 0 0,1 0 1 0 0,0 1 0 0 0,-5 2 0 0 0,-3 3 37 0 0,6-4-44 0 0,0 0 0 0 0,0 0 0 0 0,0 1 0 0 0,1 0 0 0 0,0 0-1 0 0,-1 1 1 0 0,2-1 0 0 0,-8 9 0 0 0,2 1 130 0 0,7-10-227 0 0,0 0 0 0 0,1 0 0 0 0,0-1 0 0 0,-1 1-1 0 0,1 1 1 0 0,0-1 0 0 0,1 0 0 0 0,-1 0-1 0 0,1 1 1 0 0,0-1 0 0 0,-1 9 0 0 0,1-1-18 0 0,2 0 1 0 0,-1 0 0 0 0,2-1-1 0 0,-1 1 1 0 0,2 0-1 0 0,-1-1 1 0 0,2 1 0 0 0,0-1-1 0 0,0 0 1 0 0,1 0-1 0 0,0 0 1 0 0,0-1-1 0 0,2 0 1 0 0,-1 0 0 0 0,12 14-1 0 0,-8-12 12 0 0,-5-6 25 0 0,-1 0 1 0 0,1 0-1 0 0,0-1 0 0 0,9 7 1 0 0,-12-10-25 0 0,1-1 1 0 0,0 1-1 0 0,0-1 0 0 0,0 1 1 0 0,0-1-1 0 0,0 0 0 0 0,1 0 1 0 0,-1 0-1 0 0,0-1 0 0 0,0 1 1 0 0,1-1-1 0 0,-1 0 0 0 0,4 0 0 0 0,-2 0-106 0 0,1 0-1 0 0,0-1 0 0 0,-1 0 0 0 0,1 0 0 0 0,0 0 0 0 0,-1-1 0 0 0,0 0 0 0 0,1 0 0 0 0,-1 0 0 0 0,0-1 0 0 0,0 1 0 0 0,0-1 0 0 0,0 0 0 0 0,5-6 0 0 0,-2 2 40 0 0,-1-1-1 0 0,0 1 1 0 0,0-1-1 0 0,-1-1 1 0 0,0 1-1 0 0,0-1 1 0 0,5-11-1 0 0,-8 14 67 0 0,-1 1 18 0 0,1 1-1 0 0,-1-1 1 0 0,0 0-1 0 0,0 1 1 0 0,-1-1 0 0 0,0 0-1 0 0,1 0 1 0 0,-1 0 0 0 0,0-7-1 0 0,-1 7-70 0 0,0-1 0 0 0,0 1 0 0 0,-1-1 0 0 0,0 1 1 0 0,0-1-1 0 0,-3-9 0 0 0,3 13-128 0 0,1 0 0 0 0,-1 1 0 0 0,0 0 0 0 0,0-1 0 0 0,0 1 0 0 0,0-1 0 0 0,0 1 0 0 0,0 0 0 0 0,0 0 0 0 0,-1 0 0 0 0,1 0 0 0 0,0 0 0 0 0,-1 0 0 0 0,1 0 0 0 0,-1 0 0 0 0,1 0 0 0 0,-1 1 0 0 0,1-1 0 0 0,-1 0 0 0 0,1 1 0 0 0,-1-1 0 0 0,0 1 0 0 0,1 0 0 0 0,-1 0 0 0 0,0-1 0 0 0,1 1 0 0 0,-3 1 0 0 0,-12-1-1757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624"/>
    </inkml:context>
    <inkml:brush xml:id="br0">
      <inkml:brushProperty name="width" value="0.1" units="cm"/>
      <inkml:brushProperty name="height" value="0.1" units="cm"/>
      <inkml:brushProperty name="color" value="#FF0066"/>
    </inkml:brush>
  </inkml:definitions>
  <inkml:trace contextRef="#ctx0" brushRef="#br0">2 5 12896 0 0,'-2'-4'5750'0'0,"8"11"-3201"0"0,7 14-1399 0 0,0 14-425 0 0,-9-25-633 0 0,0 2 0 0 0,0-1 0 0 0,3 20 0 0 0,26 235 1117 0 0,-28-238-1159 0 0,13 44-1 0 0,-9-41-44 0 0,-4 5 34 0 0,-4-21-158 0 0,-1-12-94 0 0,-1-4-148 0 0,-2-7 313 0 0,-1-3-11 0 0,1-1 0 0 0,-4-20-1 0 0,-2-29-56 0 0,4 24 54 0 0,1 0-1 0 0,1-58 0 0 0,4 78 58 0 0,0-5 30 0 0,6-40 0 0 0,-5 55-24 0 0,0 0-1 0 0,0 0 0 0 0,1 0 0 0 0,-1 0 1 0 0,2 1-1 0 0,-1-1 0 0 0,1 1 1 0 0,0-1-1 0 0,7-8 0 0 0,33-41-80 0 0,-42 53 80 0 0,1 0 0 0 0,0 0 0 0 0,0 0-1 0 0,0 1 1 0 0,0-1 0 0 0,0 1 0 0 0,1 0-1 0 0,-1 0 1 0 0,1 0 0 0 0,-1 0 0 0 0,1 1-1 0 0,0-1 1 0 0,0 1 0 0 0,-1 0 0 0 0,1 0-1 0 0,0 1 1 0 0,0-1 0 0 0,0 1 0 0 0,0 0-1 0 0,0 0 1 0 0,0 0 0 0 0,0 0 0 0 0,0 1-1 0 0,6 1 1 0 0,-2-1 6 0 0,-1 1 0 0 0,0 0 0 0 0,-1 1-1 0 0,1 0 1 0 0,0 0 0 0 0,-1 0 0 0 0,0 1 0 0 0,0 0-1 0 0,0 0 1 0 0,0 0 0 0 0,0 1 0 0 0,8 9 0 0 0,-10-10 75 0 0,0 1 1 0 0,-1-1 0 0 0,1 1 0 0 0,-1 0-1 0 0,0 1 1 0 0,-1-1 0 0 0,1 0 0 0 0,-1 1 0 0 0,0-1-1 0 0,0 1 1 0 0,-1 0 0 0 0,1 0 0 0 0,-1 0-1 0 0,-1 0 1 0 0,1 0 0 0 0,-1-1 0 0 0,0 1 0 0 0,0 0-1 0 0,-1 0 1 0 0,0 0 0 0 0,0 0 0 0 0,0 0-1 0 0,-3 8 1 0 0,-1-4 32 0 0,0 1 0 0 0,-1-1 0 0 0,0 0-1 0 0,0 0 1 0 0,-1-1 0 0 0,0 0 0 0 0,-1 0-1 0 0,-13 11 1 0 0,3-4 142 0 0,-1-2 0 0 0,-1 0 0 0 0,-23 13 0 0 0,34-24-542 0 0,1 1 0 0 0,0-1-1 0 0,-1-1 1 0 0,0 0 0 0 0,1 0-1 0 0,-1 0 1 0 0,0-1 0 0 0,0-1-1 0 0,0 1 1 0 0,0-2 0 0 0,0 1 0 0 0,0-1-1 0 0,0 0 1 0 0,-14-5 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009"/>
    </inkml:context>
    <inkml:brush xml:id="br0">
      <inkml:brushProperty name="width" value="0.1" units="cm"/>
      <inkml:brushProperty name="height" value="0.1" units="cm"/>
      <inkml:brushProperty name="color" value="#FF0066"/>
    </inkml:brush>
  </inkml:definitions>
  <inkml:trace contextRef="#ctx0" brushRef="#br0">1 1 13824 0 0,'0'0'13679'0'0,"7"0"-14447"0"0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383"/>
    </inkml:context>
    <inkml:brush xml:id="br0">
      <inkml:brushProperty name="width" value="0.1" units="cm"/>
      <inkml:brushProperty name="height" value="0.1" units="cm"/>
      <inkml:brushProperty name="color" value="#FF0066"/>
    </inkml:brush>
  </inkml:definitions>
  <inkml:trace contextRef="#ctx0" brushRef="#br0">0 1 24127 0 0,'0'0'3256'0'0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179"/>
    </inkml:context>
    <inkml:brush xml:id="br0">
      <inkml:brushProperty name="width" value="0.1" units="cm"/>
      <inkml:brushProperty name="height" value="0.1" units="cm"/>
      <inkml:brushProperty name="color" value="#FD99EA"/>
    </inkml:brush>
  </inkml:definitions>
  <inkml:trace contextRef="#ctx0" brushRef="#br0">25 1 11232 0 0,'0'0'4664'0'0,"0"2"-4162"0"0,-3 10-121 0 0,0 0 1 0 0,1 0-1 0 0,1 0 0 0 0,-1 21 0 0 0,1 1-24 0 0,-4 15-21 0 0,1-8-47 0 0,1 67 0 0 0,3-33-213 0 0,-1-48-166 0 0,6 55 0 0 0,3 12 174 0 0,-8-74-41 0 0,0-19-443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551"/>
    </inkml:context>
    <inkml:brush xml:id="br0">
      <inkml:brushProperty name="width" value="0.1" units="cm"/>
      <inkml:brushProperty name="height" value="0.1" units="cm"/>
      <inkml:brushProperty name="color" value="#FD99EA"/>
    </inkml:brush>
  </inkml:definitions>
  <inkml:trace contextRef="#ctx0" brushRef="#br0">17 80 4608 0 0,'-16'0'15487'0'0,"18"0"-15119"0"0,13-1-88 0 0,1 0-1 0 0,-1-1 1 0 0,23-6-1 0 0,47-18-361 0 0,-42 9-646 0 0,-31 11-592 0 0,0 1 0 0 0,1 0 0 0 0,16-3 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997"/>
    </inkml:context>
    <inkml:brush xml:id="br0">
      <inkml:brushProperty name="width" value="0.1" units="cm"/>
      <inkml:brushProperty name="height" value="0.1" units="cm"/>
      <inkml:brushProperty name="color" value="#FD99EA"/>
    </inkml:brush>
  </inkml:definitions>
  <inkml:trace contextRef="#ctx0" brushRef="#br0">11 20 9872 0 0,'-1'0'31'0'0,"1"0"1"0"0,-1 0 0 0 0,1 0-1 0 0,-1 0 1 0 0,1 0 0 0 0,0 0-1 0 0,-1 0 1 0 0,1 0-1 0 0,-1 0 1 0 0,1 0 0 0 0,-1-1-1 0 0,1 1 1 0 0,-1 0 0 0 0,1 0-1 0 0,0-1 1 0 0,-1 1 0 0 0,1 0-1 0 0,0-1 1 0 0,-1 1 0 0 0,-1-16 7085 0 0,6 19-6923 0 0,-1 1 0 0 0,0 0 0 0 0,1 1 0 0 0,-2-1 0 0 0,1 1-1 0 0,0-1 1 0 0,-1 1 0 0 0,0 0 0 0 0,0 0 0 0 0,0 0 0 0 0,-1 0 0 0 0,0 0 0 0 0,0 0-1 0 0,0 0 1 0 0,0 0 0 0 0,-1 7 0 0 0,4 116 1295 0 0,-4 57-785 0 0,-9-94-613 0 0,6-54-50 0 0,3-44-169 0 0,0-8 87 0 0,13-51-106 0 0,5 12 78 0 0,3 0 0 0 0,29-52-1 0 0,-45 97 69 0 0,1 0 1 0 0,1 1-1 0 0,0-1 0 0 0,0 1 0 0 0,0 1 0 0 0,1-1 1 0 0,0 1-1 0 0,1 1 0 0 0,-1-1 0 0 0,1 1 0 0 0,0 1 0 0 0,13-6 1 0 0,-21 11-3 0 0,0 0 0 0 0,-1 0 0 0 0,1 1 0 0 0,0-1 0 0 0,-1 0 0 0 0,1 0 0 0 0,0 0 0 0 0,-1 1 0 0 0,1-1 0 0 0,0 0 0 0 0,-1 1 1 0 0,1-1-1 0 0,0 1 0 0 0,-1-1 0 0 0,1 1 0 0 0,0 0 0 0 0,0 0-1 0 0,2 1 4 0 0,0-1 0 0 0,0 1 0 0 0,-1 0 0 0 0,1 0 0 0 0,-1 0 0 0 0,0 0 0 0 0,1 0 0 0 0,-1 1 0 0 0,0-1 0 0 0,0 1 0 0 0,0-1 0 0 0,-1 1 0 0 0,1 0 0 0 0,-1 0 0 0 0,1-1 0 0 0,-1 1 0 0 0,0 0 0 0 0,0 0 0 0 0,0 1 0 0 0,-1-1 0 0 0,1 3 0 0 0,2 28 68 0 0,-4 58 0 0 0,-1-58-39 0 0,3-24-18 0 0,-2-1 0 0 0,1 0 0 0 0,-1 0 0 0 0,-4 17 0 0 0,3-18 9 0 0,0 1 0 0 0,-1 16 0 0 0,-2 11 283 0 0,4-28-23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411"/>
    </inkml:context>
    <inkml:brush xml:id="br0">
      <inkml:brushProperty name="width" value="0.1" units="cm"/>
      <inkml:brushProperty name="height" value="0.1" units="cm"/>
      <inkml:brushProperty name="color" value="#FD99EA"/>
    </inkml:brush>
  </inkml:definitions>
  <inkml:trace contextRef="#ctx0" brushRef="#br0">1 214 5984 0 0,'1'0'21'0'0,"-1"0"1"0"0,1 0-1 0 0,0 0 1 0 0,0 0-1 0 0,0-1 1 0 0,-1 1-1 0 0,1 0 0 0 0,0-1 1 0 0,0 1-1 0 0,-1 0 1 0 0,1-1-1 0 0,0 1 1 0 0,-1-1-1 0 0,1 1 1 0 0,0-1-1 0 0,14-20 5476 0 0,-13 19-4898 0 0,-1-1 1 0 0,1 1 0 0 0,-1-1-1 0 0,1 1 1 0 0,0 0 0 0 0,0 0-1 0 0,4-3 1 0 0,-6 5-481 0 0,0 0 1 0 0,1 0-1 0 0,-1 0 1 0 0,1 0-1 0 0,-1 0 0 0 0,0 0 1 0 0,1 0-1 0 0,-1 0 1 0 0,1 0-1 0 0,-1 0 1 0 0,0 0-1 0 0,1 0 1 0 0,-1 0-1 0 0,1 0 0 0 0,-1 0 1 0 0,0 1-1 0 0,1-1 1 0 0,-1 0-1 0 0,0 0 1 0 0,1 0-1 0 0,-1 1 1 0 0,0-1-1 0 0,1 0 0 0 0,-1 1 1 0 0,0-1-1 0 0,0 0 1 0 0,1 1-1 0 0,-1-1 1 0 0,0 0-1 0 0,0 1 1 0 0,1-1-1 0 0,-1 0 0 0 0,0 1 1 0 0,0-1-1 0 0,0 1 1 0 0,0-1-1 0 0,0 0 1 0 0,0 1-1 0 0,0-1 1 0 0,0 1-1 0 0,7 23-80 0 0,-6-17 490 0 0,2 9-273 0 0,-1 1 0 0 0,0 0 0 0 0,-2 0 0 0 0,-1 24 0 0 0,0 0-127 0 0,-9 118-129 0 0,7-134 196 0 0,-1-4-3390 0 0</inkml:trace>
  <inkml:trace contextRef="#ctx0" brushRef="#br0" timeOffset="1">53 1 13304 0 0,'0'0'1440'0'0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817"/>
    </inkml:context>
    <inkml:brush xml:id="br0">
      <inkml:brushProperty name="width" value="0.1" units="cm"/>
      <inkml:brushProperty name="height" value="0.1" units="cm"/>
      <inkml:brushProperty name="color" value="#FD99EA"/>
    </inkml:brush>
  </inkml:definitions>
  <inkml:trace contextRef="#ctx0" brushRef="#br0">261 105 5528 0 0,'0'0'497'0'0,"-9"-14"-5"0"0,-4-3 5056 0 0,9 11-4215 0 0,0 1 0 0 0,0 0 0 0 0,-1 0 0 0 0,-5-4 0 0 0,4 3-920 0 0,2 2-237 0 0,-1 1-1 0 0,1-1 1 0 0,-1 0-1 0 0,0 1 1 0 0,0 0-1 0 0,0 0 1 0 0,0 1-1 0 0,-1-1 0 0 0,1 1 1 0 0,0 0-1 0 0,-9-1 1 0 0,9 2-135 0 0,0 1 1 0 0,1-1 0 0 0,-1 1-1 0 0,0 0 1 0 0,0 0 0 0 0,0 1-1 0 0,0 0 1 0 0,0 0 0 0 0,0 0-1 0 0,0 0 1 0 0,1 1 0 0 0,-1-1-1 0 0,0 1 1 0 0,1 1 0 0 0,-8 4-1 0 0,0 5 935 0 0,11-10-1034 0 0,0-1 0 0 0,0 1 0 0 0,0-1-1 0 0,0 0 1 0 0,0 0 0 0 0,0 1 0 0 0,-1-1-1 0 0,1 0 1 0 0,0 0 0 0 0,-1 0 0 0 0,1-1-1 0 0,-2 2 1 0 0,7 11-533 0 0,0-7 612 0 0,0 1-1 0 0,0-1 0 0 0,0 1 1 0 0,1-1-1 0 0,7 7 0 0 0,1 2 146 0 0,-6-7-174 0 0,0-1 0 0 0,12 9 0 0 0,7 6-252 0 0,-21-17 277 0 0,0 1 0 0 0,0 0 1 0 0,0-1-1 0 0,-1 1 0 0 0,0 1 0 0 0,5 10 0 0 0,-7-14-6 0 0,-1-1 0 0 0,0 1 0 0 0,0 0-1 0 0,-1 0 1 0 0,1 0 0 0 0,-1 1 0 0 0,1-1 0 0 0,-1 0 0 0 0,0 0 0 0 0,0 0 0 0 0,0 0 0 0 0,-1 0 0 0 0,1 0-1 0 0,-1 0 1 0 0,1 0 0 0 0,-1 0 0 0 0,0 0 0 0 0,-2 3 0 0 0,0 1 89 0 0,-1-1 0 0 0,1 0 0 0 0,-1 0 0 0 0,-1 0 0 0 0,1-1 0 0 0,-1 1 0 0 0,0-1 0 0 0,0 0 0 0 0,-1 0 0 0 0,1-1 0 0 0,-1 0 0 0 0,0 0 0 0 0,-1 0 0 0 0,1-1 0 0 0,0 1 0 0 0,-1-2 0 0 0,0 1 0 0 0,-11 2 0 0 0,16-4-81 0 0,0-1-1 0 0,0 0 1 0 0,0 0 0 0 0,0 0 0 0 0,0 0 0 0 0,0 0-1 0 0,0 0 1 0 0,0 0 0 0 0,0-1 0 0 0,0 1-1 0 0,0-1 1 0 0,1 1 0 0 0,-1-1 0 0 0,0 0 0 0 0,0 0-1 0 0,0 0 1 0 0,1 0 0 0 0,-1 0 0 0 0,0 0-1 0 0,1 0 1 0 0,-1 0 0 0 0,-1-3 0 0 0,1 2-144 0 0,1-1 0 0 0,-1 1 0 0 0,1-1 0 0 0,-1 1 0 0 0,1-1 0 0 0,0 0 0 0 0,0 0 0 0 0,0 1 0 0 0,0-1 0 0 0,1 0 0 0 0,-1 0 1 0 0,1 0-1 0 0,0-5 0 0 0,0-10-1557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4.660"/>
    </inkml:context>
    <inkml:brush xml:id="br0">
      <inkml:brushProperty name="width" value="0.1" units="cm"/>
      <inkml:brushProperty name="height" value="0.1" units="cm"/>
      <inkml:brushProperty name="color" value="#FD99EA"/>
    </inkml:brush>
  </inkml:definitions>
  <inkml:trace contextRef="#ctx0" brushRef="#br0">297 116 10136 0 0,'0'0'918'0'0,"1"-8"1245"0"0,0 7-1975 0 0,0-1 0 0 0,-1 0 0 0 0,1 0 1 0 0,0 0-1 0 0,-1-1 0 0 0,1 1 0 0 0,-1 0 0 0 0,0 0 0 0 0,0 0 0 0 0,0 0 1 0 0,0 0-1 0 0,0 0 0 0 0,0 0 0 0 0,-1 0 0 0 0,1-1 0 0 0,-1 1 1 0 0,1 0-1 0 0,-1 0 0 0 0,0 0 0 0 0,0 1 0 0 0,0-1 0 0 0,0 0 0 0 0,0 0 1 0 0,0 0-1 0 0,0 1 0 0 0,-1-1 0 0 0,1 0 0 0 0,-1 1 0 0 0,1-1 0 0 0,-1 1 1 0 0,0 0-1 0 0,1 0 0 0 0,-4-2 0 0 0,-26-12 945 0 0,25 11-1017 0 0,0 0-1 0 0,-1 1 0 0 0,0 0 1 0 0,0 1-1 0 0,-7-3 0 0 0,2 3 103 0 0,-1 0-1 0 0,0 0 0 0 0,1 1 1 0 0,-1 1-1 0 0,-15 1 0 0 0,24 0-160 0 0,1 0 0 0 0,0 0 0 0 0,-1 0 0 0 0,1 1-1 0 0,0-1 1 0 0,0 1 0 0 0,-1 0 0 0 0,1 0 0 0 0,1 0 0 0 0,-1 0-1 0 0,-3 3 1 0 0,1-1-99 0 0,0 1 0 0 0,1 0 0 0 0,-1 1 0 0 0,-6 9 0 0 0,5-3 48 0 0,1-1 0 0 0,0 1 1 0 0,1 0-1 0 0,0 0 0 0 0,0 0 0 0 0,2 1 0 0 0,-1-1 0 0 0,2 1 0 0 0,0-1 0 0 0,0 1 0 0 0,1 0 0 0 0,0-1 1 0 0,1 1-1 0 0,1 0 0 0 0,0-1 0 0 0,1 1 0 0 0,0-1 0 0 0,1 0 0 0 0,0 0 0 0 0,9 16 0 0 0,-8-17-18 0 0,1-1-1 0 0,1-1 1 0 0,0 1-1 0 0,0-1 1 0 0,12 12 0 0 0,-16-19 6 0 0,-1 1 0 0 0,1-1 0 0 0,0 0 1 0 0,0 0-1 0 0,0 0 0 0 0,0 0 1 0 0,1 0-1 0 0,-1-1 0 0 0,1 1 1 0 0,-1-1-1 0 0,1 0 0 0 0,-1 0 1 0 0,1 0-1 0 0,-1-1 0 0 0,1 1 0 0 0,0-1 1 0 0,-1 0-1 0 0,1 0 0 0 0,0 0 1 0 0,-1-1-1 0 0,7 0 0 0 0,-4-1 20 0 0,0-1-1 0 0,0 1 1 0 0,0-1-1 0 0,0 0 1 0 0,-1-1-1 0 0,1 1 1 0 0,-1-1-1 0 0,9-8 1 0 0,2-3-579 0 0,18-23 0 0 0,-20 20 469 0 0,0 1 0 0 0,-1-2 0 0 0,0 0 0 0 0,13-31 0 0 0,-18 35-107 0 0,-2-1 0 0 0,0-1 0 0 0,-1 1 0 0 0,0-1 0 0 0,-1 0 0 0 0,-1 0 0 0 0,1-33 0 0 0,-3 47 203 0 0,-1 3 0 0 0,0-1 0 0 0,1 0 0 0 0,-1 1 0 0 0,0-1 0 0 0,0 0 0 0 0,0 0 0 0 0,0 1 0 0 0,0-1 0 0 0,0 0 0 0 0,0 1 0 0 0,0-1 0 0 0,0 0 0 0 0,0 0 0 0 0,-1 1 0 0 0,1-1 0 0 0,0 0 0 0 0,0 1 0 0 0,-1-1 0 0 0,1 0 0 0 0,-1 0 0 0 0,1 1 6 0 0,0 0-1 0 0,0 0 1 0 0,0 0-1 0 0,0-1 0 0 0,0 1 1 0 0,0 0-1 0 0,0 0 1 0 0,0 0-1 0 0,0 0 0 0 0,0 0 1 0 0,0 0-1 0 0,0 0 1 0 0,0-1-1 0 0,0 1 0 0 0,0 0 1 0 0,0 0-1 0 0,0 0 1 0 0,0 0-1 0 0,0 0 0 0 0,0 0 1 0 0,0 0-1 0 0,0 0 1 0 0,0 0-1 0 0,-1-1 0 0 0,1 1 1 0 0,0 0-1 0 0,0 0 0 0 0,0 0 1 0 0,0 0-1 0 0,0 0 1 0 0,0 0-1 0 0,0 0 0 0 0,0 0 1 0 0,-1 0-1 0 0,1 0 1 0 0,0 0-1 0 0,0 0 0 0 0,0 0 1 0 0,0 0-1 0 0,0 0 1 0 0,0 0-1 0 0,0 0 0 0 0,-1 0 1 0 0,1 0-1 0 0,0 0 1 0 0,0 0-1 0 0,0 0 0 0 0,0 0 1 0 0,0 0-1 0 0,0 0 1 0 0,0 0-1 0 0,-1 0 0 0 0,1 0 1 0 0,-4 8 237 0 0,-3 12 214 0 0,6-3-253 0 0,0 1 0 0 0,1 0 0 0 0,1-1 0 0 0,0 1 0 0 0,7 30 0 0 0,-4-32-307 0 0,0-1 0 0 0,1 1-1 0 0,1-1 1 0 0,1 0 0 0 0,11 20-1 0 0,-13-28-713 0 0,4 1-50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010"/>
    </inkml:context>
    <inkml:brush xml:id="br0">
      <inkml:brushProperty name="width" value="0.1" units="cm"/>
      <inkml:brushProperty name="height" value="0.1" units="cm"/>
      <inkml:brushProperty name="color" value="#FD99EA"/>
    </inkml:brush>
  </inkml:definitions>
  <inkml:trace contextRef="#ctx0" brushRef="#br0">0 72 13824 0 0,'0'0'1388'0'0,"6"-2"-1264"0"0,7 0-170 0 0,-9 2 477 0 0,1-1 0 0 0,-1 0 0 0 0,1 0 0 0 0,8-3 0 0 0,-3 1 568 0 0,-1-1 0 0 0,21-2-1 0 0,3-2-296 0 0,-12 2-547 0 0,1 0 0 0 0,32-3-1 0 0,-50 9-343 0 0,-1-1-1 0 0,1 1 0 0 0,0-1 0 0 0,0 1 0 0 0,0-1 0 0 0,-1-1 1 0 0,8-2-1 0 0,9-6-756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880"/>
    </inkml:context>
    <inkml:brush xml:id="br0">
      <inkml:brushProperty name="width" value="0.1" units="cm"/>
      <inkml:brushProperty name="height" value="0.1" units="cm"/>
      <inkml:brushProperty name="color" value="#FD99EA"/>
    </inkml:brush>
  </inkml:definitions>
  <inkml:trace contextRef="#ctx0" brushRef="#br0">220 114 11288 0 0,'0'0'1022'0'0,"0"-1"-840"0"0,0-4 527 0 0,1 0 865 0 0,-1 5-1546 0 0,1 0 0 0 0,-1-1 0 0 0,0 1 0 0 0,0 0 0 0 0,0 0 0 0 0,0-1 0 0 0,0 1 0 0 0,0 0 0 0 0,0 0 0 0 0,0-1 0 0 0,1 1 1 0 0,-1 0-1 0 0,0-1 0 0 0,0 1 0 0 0,0 0 0 0 0,0 0 0 0 0,0-1 0 0 0,-1 1 0 0 0,1 0 0 0 0,0 0 0 0 0,0-1 0 0 0,0 1 1 0 0,0 0-1 0 0,0 0 0 0 0,0-1 0 0 0,0 1 0 0 0,-1-1 24 0 0,1 1 0 0 0,-1 0 0 0 0,1-1 0 0 0,0 1 0 0 0,-1-1 0 0 0,1 0 0 0 0,0 1 1 0 0,0-1-1 0 0,-1 1 0 0 0,1-1 0 0 0,0 1 0 0 0,0-1 0 0 0,0 0 0 0 0,0 1 0 0 0,0-1 0 0 0,-1 1 0 0 0,1-1 0 0 0,0 0 1 0 0,1 1-1 0 0,-1-1 0 0 0,0 1 0 0 0,0-1 0 0 0,0 0 0 0 0,0 1 0 0 0,0-1 0 0 0,1 1 0 0 0,-1-1 0 0 0,0 1 0 0 0,1-2 1 0 0,1-2 114 0 0,-2 2-52 0 0,0 0 0 0 0,1 0-1 0 0,-1 0 1 0 0,0-1 0 0 0,0 1-1 0 0,0 0 1 0 0,0 0 0 0 0,-1 0-1 0 0,1 0 1 0 0,0-1 0 0 0,-1 1-1 0 0,0 0 1 0 0,1 0 0 0 0,-1 0-1 0 0,0 0 1 0 0,0 0 0 0 0,0 0-1 0 0,0 1 1 0 0,-1-1 0 0 0,1 0-1 0 0,0 0 1 0 0,-1 1 0 0 0,1-1-1 0 0,-1 1 1 0 0,0-1 0 0 0,1 1-1 0 0,-1 0 1 0 0,0 0 0 0 0,-2-2-1 0 0,-7-4 250 0 0,10 6-347 0 0,1 1-1 0 0,-1-1 0 0 0,0 0 0 0 0,0 1 0 0 0,0-1 1 0 0,0 0-1 0 0,0 1 0 0 0,0 0 0 0 0,0-1 1 0 0,0 1-1 0 0,-2-1 0 0 0,-8 0 301 0 0,-1 0 1 0 0,1 0-1 0 0,0 1 0 0 0,-1 1 1 0 0,-18 3-1 0 0,28-4-302 0 0,1 0 0 0 0,-1 1 1 0 0,0-1-1 0 0,0 0 0 0 0,0 1 0 0 0,1-1 1 0 0,-1 1-1 0 0,0 0 0 0 0,1 0 0 0 0,-1-1 0 0 0,1 1 1 0 0,-1 0-1 0 0,1 0 0 0 0,-1 1 0 0 0,1-1 1 0 0,0 0-1 0 0,-1 0 0 0 0,1 1 0 0 0,0-1 0 0 0,0 0 1 0 0,0 1-1 0 0,0 0 0 0 0,0-1 0 0 0,1 1 1 0 0,-2 2-1 0 0,-1 2-2 0 0,-4 7-8 0 0,1 1-1 0 0,1-1 1 0 0,0 1-1 0 0,1 1 1 0 0,1-1 0 0 0,-3 21-1 0 0,1-10-4 0 0,4-10 9 0 0,0-1 1 0 0,1 1-1 0 0,0-1 0 0 0,1 1 0 0 0,1-1 0 0 0,3 15 0 0 0,-3-25-12 0 0,-1 1-1 0 0,1-1 0 0 0,0 0 1 0 0,0 0-1 0 0,0 0 0 0 0,0 0 0 0 0,1 0 1 0 0,0 0-1 0 0,-1 0 0 0 0,2-1 1 0 0,-1 0-1 0 0,4 4 0 0 0,1-1-5 0 0,0 1-1 0 0,0-1 0 0 0,1 0 1 0 0,11 5-1 0 0,-18-10 10 0 0,0 0 0 0 0,0 0 0 0 0,0 0 0 0 0,0-1 0 0 0,1 1 0 0 0,-1 0 0 0 0,0-1 0 0 0,0 0 0 0 0,1 0 0 0 0,-1 0 0 0 0,0 0 0 0 0,1 0 0 0 0,-1 0 0 0 0,0 0 0 0 0,0-1 0 0 0,1 1 0 0 0,-1-1 0 0 0,2 0 0 0 0,2-2 0 0 0,1-1 0 0 0,-1 1 0 0 0,-1-1 0 0 0,9-6 0 0 0,6-4 0 0 0,-13 8-145 0 0,0 0-1 0 0,-1 0 1 0 0,1 0 0 0 0,-2-1-1 0 0,10-12 1 0 0,-6 7-47 0 0,-3 4 43 0 0,0 0 0 0 0,-1-1 0 0 0,0 0 0 0 0,-1 0 0 0 0,0 0 0 0 0,0-1 0 0 0,-1 1 0 0 0,0-1 0 0 0,2-16 0 0 0,-4 22 119 0 0,-1 0 1 0 0,0 1 0 0 0,0-1-1 0 0,-1 1 1 0 0,0-7 0 0 0,-2-10-73 0 0,3 17 100 0 0,0 0 0 0 0,-1 0 0 0 0,0 1 0 0 0,1-1 0 0 0,-1 0-1 0 0,0 0 1 0 0,-3-4 0 0 0,3 4 2 0 0,0 1 0 0 0,-1-1 1 0 0,1 0-1 0 0,0 1 0 0 0,1-1 0 0 0,-1 0 0 0 0,0-5 0 0 0,0 1 0 0 0,11 58 432 0 0,18 42 706 0 0,-21-73-833 0 0,4 25-1 0 0,3 10 60 0 0,-9-40-288 0 0,-2 0-1 0 0,0 0 1 0 0,0 0-1 0 0,-1 0 1 0 0,-1 1 0 0 0,-2 27-1 0 0,-1-30-5 0 0,-1 0 0 0 0,0 0 0 0 0,0 0-1 0 0,-9 18 1 0 0,3-7 117 0 0,6-17-132 0 0,0-1 0 0 0,0 0 0 0 0,-1 0 0 0 0,1 0 0 0 0,-1-1 0 0 0,-1 1 0 0 0,1-1 0 0 0,-1 0-1 0 0,0 0 1 0 0,0-1 0 0 0,0 1 0 0 0,0-1 0 0 0,-1 0 0 0 0,0 0 0 0 0,0-1 0 0 0,0 0 0 0 0,0 0 0 0 0,-1 0-1 0 0,1-1 1 0 0,-1 0 0 0 0,-10 2 0 0 0,14-4-73 0 0,0 0 0 0 0,0 0-1 0 0,1 0 1 0 0,-1-1 0 0 0,0 1-1 0 0,1-1 1 0 0,-1 1 0 0 0,0-1-1 0 0,-3-2 1 0 0,4 3-44 0 0,1-1 0 0 0,0 1 0 0 0,-1-1 0 0 0,1 0 0 0 0,0 1 0 0 0,-1-1 1 0 0,1 0-1 0 0,0 0 0 0 0,0 0 0 0 0,0 0 0 0 0,0 0 0 0 0,0 0 0 0 0,0 0 0 0 0,0 0 0 0 0,0-1 0 0 0,0 1 0 0 0,1 0 0 0 0,-2-3 0 0 0,-2-18-3518 0 0,-2-41 0 0 0,11 30-2899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364"/>
    </inkml:context>
    <inkml:brush xml:id="br0">
      <inkml:brushProperty name="width" value="0.1" units="cm"/>
      <inkml:brushProperty name="height" value="0.1" units="cm"/>
      <inkml:brushProperty name="color" value="#FD99EA"/>
    </inkml:brush>
  </inkml:definitions>
  <inkml:trace contextRef="#ctx0" brushRef="#br0">24 266 18743 0 0,'-2'-2'262'0'0,"-8"-6"1175"0"0,25-4-1033 0 0,25-22 1344 0 0,-38 31-1690 0 0,1 0 1 0 0,-1 1-1 0 0,1-1 1 0 0,-1 1-1 0 0,1 0 1 0 0,0 0-1 0 0,0 0 1 0 0,0 0-1 0 0,0 0 0 0 0,0 1 1 0 0,4-2-1 0 0,2-2-18 0 0,0 1 0 0 0,0-2 0 0 0,-1 0 0 0 0,11-8 0 0 0,6-5-40 0 0,39-35 0 0 0,-63 53 0 0 0,0 0 0 0 0,1 0 0 0 0,-1 0 0 0 0,0-1 0 0 0,0 1 0 0 0,0 0 0 0 0,0-1 0 0 0,-1 1 0 0 0,1-1 0 0 0,0 1 0 0 0,-1-1 0 0 0,1 1 0 0 0,0-1 0 0 0,-1 1 0 0 0,1-4 0 0 0,4-10 0 0 0,-5 14 0 0 0,0 1 0 0 0,1-1 0 0 0,-1 1 0 0 0,0-1 0 0 0,0 0 0 0 0,0 1 0 0 0,0-1 0 0 0,0 0 0 0 0,0 1 0 0 0,0-1 0 0 0,0 0 0 0 0,0 1 0 0 0,0-1 0 0 0,0 0 0 0 0,0 1 0 0 0,0-1 0 0 0,0 1 0 0 0,-1-1 0 0 0,1 0 0 0 0,0 1 0 0 0,0-1 0 0 0,-1 1 0 0 0,1-1 0 0 0,-1 1 0 0 0,1-2 0 0 0,-1 1 0 0 0,0 0 0 0 0,0 0 0 0 0,-1 0 0 0 0,1 0 0 0 0,0 0 0 0 0,0 0 0 0 0,0 0 0 0 0,-1 1 0 0 0,1-1 0 0 0,-1 0 0 0 0,1 1 0 0 0,-2-2 0 0 0,-10 0-25 0 0,0 1 0 0 0,1-1-1 0 0,-1 2 1 0 0,0 0 0 0 0,-23 3-1 0 0,30-3 30 0 0,1 1 1 0 0,-1 1-1 0 0,-10 3 0 0 0,14-5 4 0 0,1 1 1 0 0,-1-1-1 0 0,1 1 1 0 0,-1 0-1 0 0,1 0 0 0 0,0-1 1 0 0,-1 1-1 0 0,1 0 1 0 0,0 0-1 0 0,-1 0 0 0 0,1 1 1 0 0,0-1-1 0 0,0 0 1 0 0,0 0-1 0 0,0 1 0 0 0,0-1 1 0 0,-1 3-1 0 0,2-3-7 0 0,-1 1 1 0 0,0 0-1 0 0,0-1 0 0 0,0 1 0 0 0,0-1 0 0 0,0 1 0 0 0,0-1 0 0 0,0 0 0 0 0,0 1 0 0 0,0-1 1 0 0,-1 0-1 0 0,1 0 0 0 0,-2 2 0 0 0,1-2 0 0 0,1 0 1 0 0,-1 0-1 0 0,1 0 0 0 0,0 0 1 0 0,-1 1-1 0 0,1-1 0 0 0,0 0 1 0 0,0 1-1 0 0,0-1 1 0 0,0 1-1 0 0,0-1 0 0 0,0 3 1 0 0,-5 25 196 0 0,-2-12-86 0 0,3-6-126 0 0,0-1 0 0 0,0 1-1 0 0,-4 19 1 0 0,-8 36-31 0 0,16-61 104 0 0,1 1 1 0 0,-1-1 0 0 0,1 1 0 0 0,1 0 0 0 0,-1-1 0 0 0,1 1 0 0 0,0-1 0 0 0,2 8 0 0 0,3 23-62 0 0,-5-32-41 0 0,0 0 1 0 0,-1-1-1 0 0,1 1 1 0 0,1-1-1 0 0,-1 1 1 0 0,1 0-1 0 0,-1-1 1 0 0,5 6-1 0 0,6 18-217 0 0,-10-23 268 0 0,-1 0 1 0 0,1 0-1 0 0,0 0 0 0 0,0-1 0 0 0,0 1 0 0 0,1-1 1 0 0,0 1-1 0 0,-1-1 0 0 0,1 0 0 0 0,0 1 0 0 0,0-2 1 0 0,1 1-1 0 0,-1 0 0 0 0,1-1 0 0 0,-1 1 0 0 0,1-1 1 0 0,0 0-1 0 0,0 0 0 0 0,0 0 0 0 0,0-1 0 0 0,0 0 0 0 0,7 2 1 0 0,-3-1 12 0 0,0-1 0 0 0,1 0 0 0 0,0 0 0 0 0,-1-1 0 0 0,1 0 0 0 0,-1 0 0 0 0,1-1 0 0 0,0 0 0 0 0,-1-1 0 0 0,12-3 0 0 0,-14 2-165 0 0,0 1-1 0 0,0-1 1 0 0,0 0-1 0 0,0-1 0 0 0,0 0 1 0 0,9-8-1 0 0,13-17-3427 0 0,-16 12-3607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760"/>
    </inkml:context>
    <inkml:brush xml:id="br0">
      <inkml:brushProperty name="width" value="0.1" units="cm"/>
      <inkml:brushProperty name="height" value="0.1" units="cm"/>
      <inkml:brushProperty name="color" value="#FD99EA"/>
    </inkml:brush>
  </inkml:definitions>
  <inkml:trace contextRef="#ctx0" brushRef="#br0">1 12 12896 0 0,'12'24'6883'0'0,"-7"-16"-5857"0"0,-4-7-993 0 0,-1-1-1 0 0,1 1 1 0 0,-1 0-1 0 0,1 0 1 0 0,-1-1 0 0 0,0 1-1 0 0,1 0 1 0 0,-1 0-1 0 0,0-1 1 0 0,1 1 0 0 0,-1 0-1 0 0,0 0 1 0 0,0 0-1 0 0,0-1 1 0 0,1 1 0 0 0,-1 2-1 0 0,-1 1 82 0 0,1-1 0 0 0,1 1 0 0 0,-1 0 0 0 0,0 0 0 0 0,1 0 0 0 0,0 0 0 0 0,0-1 0 0 0,0 1 0 0 0,0 0 0 0 0,1-1 0 0 0,3 7 0 0 0,-3-4-33 0 0,0-1 0 0 0,0 1 0 0 0,0-1 0 0 0,-1 1 0 0 0,0 0 0 0 0,0 0 0 0 0,0 7 0 0 0,0-6-50 0 0,-1 1-1 0 0,2-1 0 0 0,-1 0 0 0 0,1 0 0 0 0,2 8 1 0 0,-1-7 66 0 0,-1-1 0 0 0,0 0 0 0 0,-1 1 0 0 0,0-1 0 0 0,0 1 1 0 0,0 11-1 0 0,0 11 229 0 0,4-9-245 0 0,-4-18-79 0 0,-1 0 0 0 0,1 0 0 0 0,0 0 0 0 0,-1 1 0 0 0,0-1 0 0 0,0 0-1 0 0,0 0 1 0 0,0 0 0 0 0,-1 5 0 0 0,1-6 21 0 0,0 0 1 0 0,0 0-1 0 0,0 1 0 0 0,0-1 0 0 0,0 0 0 0 0,0 0 0 0 0,1 0 1 0 0,0 3-1 0 0,0-3-1 0 0,-1-1-1 0 0,1 0 1 0 0,-1 1 0 0 0,0-1-1 0 0,0 0 1 0 0,1 1 0 0 0,-1-1-1 0 0,0 0 1 0 0,0 1 0 0 0,0-1-1 0 0,-1 0 1 0 0,1 1 0 0 0,0-1-1 0 0,0 0 1 0 0,-1 1 0 0 0,1-1-1 0 0,-1 0 1 0 0,1 0 0 0 0,-1 1 0 0 0,0 0-1 0 0,-2 2 209 0 0,3-3-249 0 0,0-1 1 0 0,-1 1-1 0 0,1-1 0 0 0,0 0 0 0 0,0 1 0 0 0,0-1 0 0 0,-1 1 0 0 0,1-1 0 0 0,0 0 0 0 0,0 1 0 0 0,-1-1 0 0 0,1 0 0 0 0,0 1 0 0 0,-1-1 0 0 0,1 0 1 0 0,0 0-1 0 0,-1 1 0 0 0,1-1 0 0 0,0 0 0 0 0,-1 0 0 0 0,1 1 0 0 0,-1-1 0 0 0,1 0 0 0 0,-1 0 0 0 0,1 0 0 0 0,0 0 0 0 0,-1 0 0 0 0,1 0 0 0 0,-1 0 1 0 0,1 0-1 0 0,-1 0 0 0 0,1 0 0 0 0,-1 0 0 0 0,1 0 0 0 0,0 0 0 0 0,-1 0 0 0 0,1 0 0 0 0,-1 0 0 0 0,1 0 0 0 0,-1-1 0 0 0,1 1 0 0 0,0 0 1 0 0,-1-1-1 0 0,0 0 5 0 0,0-1 1 0 0,0 1 0 0 0,0-1-1 0 0,0 1 1 0 0,1-1 0 0 0,-1 0 0 0 0,1 1-1 0 0,-1-1 1 0 0,1 0 0 0 0,0 1-1 0 0,0-1 1 0 0,-1 0 0 0 0,1 0 0 0 0,0 1-1 0 0,1-5 1 0 0,-1-8-184 0 0,0 8 133 0 0,0 0-1 0 0,1 0 1 0 0,0 0-1 0 0,0 0 1 0 0,1 0-1 0 0,-1 0 1 0 0,1 1-1 0 0,0-1 1 0 0,4-6-1 0 0,8-26 244 0 0,-10 26-143 0 0,1-1-1 0 0,0 1 1 0 0,1 1 0 0 0,0-1 0 0 0,9-11 0 0 0,14-27-342 0 0,-23 38 292 0 0,1 0 0 0 0,1 1 0 0 0,9-11 0 0 0,8-12 255 0 0,-22 30-265 0 0,1-1 0 0 0,0 0 0 0 0,0 1 0 0 0,0 0 0 0 0,1 0 0 0 0,-1 0 0 0 0,1 0 0 0 0,0 1 0 0 0,0 0 0 0 0,0 0 0 0 0,1 0 0 0 0,-1 1 0 0 0,11-4 0 0 0,-15 6 24 0 0,1-1 0 0 0,0 1 0 0 0,0 0 0 0 0,0 0 0 0 0,-1 1 0 0 0,1-1-1 0 0,0 0 1 0 0,0 0 0 0 0,0 1 0 0 0,-1-1 0 0 0,1 1 0 0 0,0 0 0 0 0,-1-1 0 0 0,1 1 0 0 0,0 0-1 0 0,-1 0 1 0 0,1 0 0 0 0,-1 0 0 0 0,1 0 0 0 0,-1 1 0 0 0,0-1 0 0 0,2 2 0 0 0,-1 7 76 0 0,3 8 146 0 0,-2-14-181 0 0,-1 0-1 0 0,0 0 1 0 0,0 0-1 0 0,-1 0 1 0 0,1 0-1 0 0,-1 0 1 0 0,0 1-1 0 0,0-1 1 0 0,0 0-1 0 0,-1 1 1 0 0,1-1-1 0 0,-1 8 1 0 0,0-3 21 0 0,1-1 1 0 0,1 1-1 0 0,4 17 0 0 0,-4-18-28 0 0,1 1 0 0 0,-2-1-1 0 0,2 19 1 0 0,-3-15-9 0 0,0 1 1 0 0,1-1 0 0 0,0 1-1 0 0,1-1 1 0 0,6 20-1 0 0,-7-28-28 0 0,-1 0 0 0 0,1-1 0 0 0,-1 1 0 0 0,0 0 0 0 0,0 0 0 0 0,0-1 0 0 0,-1 6 0 0 0,0-6-5 0 0,1 0-1 0 0,-1 0 1 0 0,1 0 0 0 0,0 0 0 0 0,0 1 0 0 0,1-1 0 0 0,-1 0 0 0 0,1 0 0 0 0,-1 0 0 0 0,1 0 0 0 0,1 4 0 0 0,-1-6-12 0 0,-1 1 0 0 0,1-1 1 0 0,-1 1-1 0 0,0-1 0 0 0,1 1 1 0 0,-1-1-1 0 0,0 1 0 0 0,0-1 1 0 0,0 1-1 0 0,0-1 0 0 0,0 1 0 0 0,-1 0 1 0 0,1 1-1 0 0,-1 5-245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123"/>
    </inkml:context>
    <inkml:brush xml:id="br0">
      <inkml:brushProperty name="width" value="0.1" units="cm"/>
      <inkml:brushProperty name="height" value="0.1" units="cm"/>
      <inkml:brushProperty name="color" value="#FD99EA"/>
    </inkml:brush>
  </inkml:definitions>
  <inkml:trace contextRef="#ctx0" brushRef="#br0">0 21 5528 0 0,'0'0'422'0'0,"2"-2"-276"0"0,30-17 13252 0 0,-25 36-12411 0 0,-1-4-513 0 0,0-1-1 0 0,-1 2 1 0 0,-1-1-1 0 0,0 0 1 0 0,-1 1 0 0 0,0 0-1 0 0,1 19 1 0 0,-4 6 127 0 0,10 71-1 0 0,-5-67-506 0 0,2 15-92 0 0,-4-38-2 0 0,-3-15 0 0 0,1-1 0 0 0,0 1 0 0 0,-1-1 0 0 0,2 1 0 0 0,-1-1 0 0 0,0 0 0 0 0,1 1 0 0 0,3 5 0 0 0,0 2 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534"/>
    </inkml:context>
    <inkml:brush xml:id="br0">
      <inkml:brushProperty name="width" value="0.1" units="cm"/>
      <inkml:brushProperty name="height" value="0.1" units="cm"/>
      <inkml:brushProperty name="color" value="#FD99EA"/>
    </inkml:brush>
  </inkml:definitions>
  <inkml:trace contextRef="#ctx0" brushRef="#br0">1 51 9216 0 0,'2'0'8773'0'0,"11"-1"-8067"0"0,0-1 1 0 0,-1 0-1 0 0,1-1 0 0 0,-1 0 1 0 0,13-6-1 0 0,-9 4-404 0 0,1 0 1 0 0,27-4-1 0 0,0 2 37 0 0,3 4-302 0 0,-17 3-44 0 0,-12-1-884 0 0,31 3-1 0 0,-35-1-824 0 0,0 1 0 0 0,25 8-1 0 0,-23-4-5406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952"/>
    </inkml:context>
    <inkml:brush xml:id="br0">
      <inkml:brushProperty name="width" value="0.1" units="cm"/>
      <inkml:brushProperty name="height" value="0.1" units="cm"/>
      <inkml:brushProperty name="color" value="#FD99EA"/>
    </inkml:brush>
  </inkml:definitions>
  <inkml:trace contextRef="#ctx0" brushRef="#br0">362 43 10136 0 0,'0'0'918'0'0,"2"-1"-758"0"0,0-1-49 0 0,1 0 1 0 0,0 0-1 0 0,-1-1 0 0 0,0 1 0 0 0,1 0 0 0 0,-1-1 0 0 0,0 0 1 0 0,0 1-1 0 0,0-1 0 0 0,6-13 5625 0 0,-17 16-4079 0 0,4-1-1382 0 0,-1 1-1 0 0,0 0 0 0 0,0 0 0 0 0,0 1 0 0 0,0-1 0 0 0,-10 4 0 0 0,-6 0 487 0 0,8-1-359 0 0,0 1 0 0 0,-1 0 0 0 0,-15 7 0 0 0,25-7-346 0 0,-1-1-1 0 0,1 1 0 0 0,0 0 0 0 0,0 1 0 0 0,0-1 1 0 0,0 1-1 0 0,-4 6 0 0 0,6-8-29 0 0,1 0-92 0 0,-1 0 0 0 0,1 1 0 0 0,1-1 0 0 0,-1 0-1 0 0,0 0 1 0 0,1 1 0 0 0,-2 5 0 0 0,11 0 474 0 0,2 3-388 0 0,-8-8-43 0 0,1 0-1 0 0,0-1 0 0 0,0 1 1 0 0,0-1-1 0 0,0 0 1 0 0,0 0-1 0 0,1 0 1 0 0,-1 0-1 0 0,1-1 1 0 0,4 3-1 0 0,0-2-5 0 0,-1 1 0 0 0,0 0 0 0 0,0 0 0 0 0,-1 1 0 0 0,1 0 1 0 0,11 11-1 0 0,11 9-29 0 0,-18-17 50 0 0,20 16-65 0 0,-29-22 67 0 0,0 0 0 0 0,-1 0 0 0 0,1 0 0 0 0,0 0 0 0 0,-1 0 0 0 0,1 1 0 0 0,-1-1-1 0 0,0 1 1 0 0,0-1 0 0 0,0 1 0 0 0,0-1 0 0 0,0 4 0 0 0,4 12-102 0 0,-4-15 170 0 0,0-1 1 0 0,-1 0-1 0 0,1 0 1 0 0,0 1-1 0 0,-1-1 0 0 0,0 0 1 0 0,1 1-1 0 0,-1-1 0 0 0,0 1 1 0 0,0-1-1 0 0,0 0 1 0 0,-1 1-1 0 0,1-1 0 0 0,-1 0 1 0 0,1 1-1 0 0,-1-1 0 0 0,0 0 1 0 0,0 0-1 0 0,0 1 0 0 0,0-1 1 0 0,-2 3-1 0 0,0-2 38 0 0,0 1 0 0 0,-1-1 0 0 0,0 1 0 0 0,1-1 0 0 0,-1 0-1 0 0,-1 0 1 0 0,1-1 0 0 0,0 1 0 0 0,-1-1 0 0 0,1 0 0 0 0,-1 0 0 0 0,0 0 0 0 0,-6 1-1 0 0,-1 0 64 0 0,-1 0 0 0 0,0-1 0 0 0,0-1-1 0 0,-14 0 1 0 0,7-1 3 0 0,0-1 0 0 0,1-1 0 0 0,-1-1 0 0 0,-22-6 0 0 0,31 6-471 0 0,1 0 0 0 0,1-1 0 0 0,-1 0 0 0 0,0-1 0 0 0,1 0 0 0 0,0 0 0 0 0,0-1 0 0 0,0 0 0 0 0,-12-12 0 0 0,9 6-1223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8.494"/>
    </inkml:context>
    <inkml:brush xml:id="br0">
      <inkml:brushProperty name="width" value="0.1" units="cm"/>
      <inkml:brushProperty name="height" value="0.1" units="cm"/>
      <inkml:brushProperty name="color" value="#FD99EA"/>
    </inkml:brush>
  </inkml:definitions>
  <inkml:trace contextRef="#ctx0" brushRef="#br0">1 21 12872 0 0,'1'2'3701'0'0,"1"-1"-3454"0"0,-1 1 1 0 0,1-1-1 0 0,0 0 1 0 0,-1 0-1 0 0,1 1 1 0 0,0-1-1 0 0,0 0 0 0 0,0 0 1 0 0,0-1-1 0 0,0 1 1 0 0,0 0-1 0 0,0-1 1 0 0,1 1-1 0 0,-1-1 1 0 0,0 0-1 0 0,0 1 1 0 0,3-1-1 0 0,2-1 237 0 0,1 0 0 0 0,-1 0 0 0 0,14-5 0 0 0,-14 4-240 0 0,0 0 1 0 0,1 1-1 0 0,14-2 1 0 0,-13 3-2 0 0,32 0 856 0 0,53-6 1 0 0,-64-1-701 0 0,-24 5-283 0 0,0 0-1 0 0,0 1 0 0 0,0 0 1 0 0,11-1-1 0 0,14 2 176 0 0,-10 0-4091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375"/>
    </inkml:context>
    <inkml:brush xml:id="br0">
      <inkml:brushProperty name="width" value="0.1" units="cm"/>
      <inkml:brushProperty name="height" value="0.1" units="cm"/>
      <inkml:brushProperty name="color" value="#FD99EA"/>
    </inkml:brush>
  </inkml:definitions>
  <inkml:trace contextRef="#ctx0" brushRef="#br0">292 132 4608 0 0,'19'-18'9292'0'0,"-17"16"-8594"0"0,5-6 1401 0 0,-6 8-2034 0 0,-1 0 1 0 0,0 0-1 0 0,1 0 1 0 0,-1 0-1 0 0,0 0 1 0 0,1 0-1 0 0,-1-1 1 0 0,0 1-1 0 0,1 0 0 0 0,-1 0 1 0 0,0 0-1 0 0,0 0 1 0 0,1 0-1 0 0,-1-1 1 0 0,0 1-1 0 0,1 0 1 0 0,-1 0-1 0 0,0 0 1 0 0,0-1-1 0 0,0 1 1 0 0,1 0-1 0 0,-1 0 0 0 0,0-1 1 0 0,0 1-1 0 0,0 0 1 0 0,1 0-1 0 0,-1-1 1 0 0,0 1-1 0 0,0-1 1 0 0,0-11 1390 0 0,0 9-1245 0 0,-1 0 1 0 0,0 0-1 0 0,1 0 1 0 0,-1 0-1 0 0,-3-5 1 0 0,1 4-21 0 0,1 0 5 0 0,-1 0 0 0 0,1 0 0 0 0,-1 0 0 0 0,0 1 0 0 0,0 0 1 0 0,-1-1-1 0 0,1 1 0 0 0,-1 0 0 0 0,-5-3 0 0 0,4 3-87 0 0,-1 0 1 0 0,1 1-1 0 0,-1-1 1 0 0,0 1-1 0 0,0 1 1 0 0,0-1-1 0 0,0 1 1 0 0,0 0-1 0 0,-8 0 1 0 0,-6 0 365 0 0,-31 4 0 0 0,44-3-475 0 0,5 0 0 0 0,0 0 0 0 0,0 0 0 0 0,0 0 0 0 0,0 1 0 0 0,0-1 0 0 0,0 1 0 0 0,0-1 0 0 0,0 1 0 0 0,0 0 0 0 0,1-1 0 0 0,-1 1 0 0 0,0 0 0 0 0,0 0 0 0 0,-1 2 0 0 0,-2 0 12 0 0,0 1 1 0 0,1 0-1 0 0,-7 7 0 0 0,-14 11 127 0 0,23-19-92 0 0,-1-1 0 0 0,0 1 0 0 0,1 0 0 0 0,0-1 0 0 0,-1 1 0 0 0,1 0 0 0 0,0 1 0 0 0,0-1 1 0 0,1 0-1 0 0,-3 6 0 0 0,-10 39 121 0 0,12-41-164 0 0,-2 5 108 0 0,1 1 0 0 0,0-1 0 0 0,1 1 0 0 0,0-1 0 0 0,1 1 0 0 0,1-1 1 0 0,0 1-1 0 0,2 15 0 0 0,-1-21-242 0 0,0 0 1 0 0,1 0 0 0 0,0 0 0 0 0,0 0-1 0 0,0-1 1 0 0,1 1 0 0 0,0 0-1 0 0,0-1 1 0 0,1 0 0 0 0,0 0-1 0 0,0 0 1 0 0,6 7 0 0 0,-5-7 99 0 0,1 0 0 0 0,1 0 0 0 0,-1-1 0 0 0,1 0 0 0 0,14 9 0 0 0,-18-13 31 0 0,1 1 0 0 0,-1-1-1 0 0,0 0 1 0 0,1 0 0 0 0,-1 0 0 0 0,1 0 0 0 0,-1-1 0 0 0,1 1 0 0 0,-1-1-1 0 0,1 0 1 0 0,-1 0 0 0 0,1 0 0 0 0,-1-1 0 0 0,1 1 0 0 0,-1-1-1 0 0,7-2 1 0 0,2-1 1 0 0,0-1 0 0 0,21-11 0 0 0,-28 14-10 0 0,-1-1 1 0 0,0 0-1 0 0,1 0 0 0 0,-1-1 0 0 0,-1 1 0 0 0,1-1 1 0 0,0 0-1 0 0,-1 1 0 0 0,0-2 0 0 0,3-4 0 0 0,-2 1-50 0 0,1 1 0 0 0,0 0 0 0 0,0 0 0 0 0,0 0 0 0 0,11-10 0 0 0,-12 12-58 0 0,0 1 0 0 0,0 0 0 0 0,-1-1 0 0 0,0 0 0 0 0,0 0 0 0 0,0 0 0 0 0,3-8 0 0 0,12-40-535 0 0,-13 35 409 0 0,-3 12 105 0 0,-1-1-1 0 0,0 0 1 0 0,1-9-1 0 0,-2 10 100 0 0,0 1 0 0 0,1 0 1 0 0,-1 1-1 0 0,1-1 0 0 0,3-7 0 0 0,-4 10 48 0 0,0 4 54 0 0,0 75 895 0 0,0-45-724 0 0,-1-11-169 0 0,2 0 0 0 0,3 31 0 0 0,4-10-323 0 0,-8-40 98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758"/>
    </inkml:context>
    <inkml:brush xml:id="br0">
      <inkml:brushProperty name="width" value="0.1" units="cm"/>
      <inkml:brushProperty name="height" value="0.1" units="cm"/>
      <inkml:brushProperty name="color" value="#FD99EA"/>
    </inkml:brush>
  </inkml:definitions>
  <inkml:trace contextRef="#ctx0" brushRef="#br0">0 1 17303 0 0,'0'2'4898'0'0,"9"133"-2650"0"0,-1 83-620 0 0,-1-141-1890 0 0,-7-75 186 0 0,3 2-845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185"/>
    </inkml:context>
    <inkml:brush xml:id="br0">
      <inkml:brushProperty name="width" value="0.1" units="cm"/>
      <inkml:brushProperty name="height" value="0.1" units="cm"/>
      <inkml:brushProperty name="color" value="#FD99EA"/>
    </inkml:brush>
  </inkml:definitions>
  <inkml:trace contextRef="#ctx0" brushRef="#br0">4 156 17503 0 0,'0'0'1338'0'0,"-1"-2"-917"0"0,-2-5-164 0 0,9 18 1304 0 0,-5-8-1364 0 0,0-1 0 0 0,1 1 0 0 0,-1-1 0 0 0,0 1-1 0 0,0 0 1 0 0,0 0 0 0 0,-1 0 0 0 0,1 0 0 0 0,-1-1 0 0 0,1 5 0 0 0,0 8 249 0 0,0-1-1 0 0,5 22 1 0 0,-3-21-120 0 0,-1 0-1 0 0,1 21 0 0 0,2 13-252 0 0,-3-38 3 0 0,-1 0-1 0 0,0-1 0 0 0,0 1 0 0 0,-2 16 1 0 0,0-6 607 0 0,2-18-679 0 0,-1 0-1 0 0,0 0 1 0 0,0 0 0 0 0,0 0 0 0 0,-1 0 0 0 0,1 0-1 0 0,-1 0 1 0 0,1 0 0 0 0,-3 6 0 0 0,2-8-504 0 0</inkml:trace>
  <inkml:trace contextRef="#ctx0" brushRef="#br0" timeOffset="1">35 37 16296 0 0,'0'-15'1767'0'0,"-3"7"-1767"0"0,3-2 0 0 0,0 7 128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599"/>
    </inkml:context>
    <inkml:brush xml:id="br0">
      <inkml:brushProperty name="width" value="0.1" units="cm"/>
      <inkml:brushProperty name="height" value="0.1" units="cm"/>
      <inkml:brushProperty name="color" value="#FD99EA"/>
    </inkml:brush>
  </inkml:definitions>
  <inkml:trace contextRef="#ctx0" brushRef="#br0">296 159 17479 0 0,'0'0'1750'0'0,"0"-15"-1137"0"0,0 13-457 0 0,-1 0-1 0 0,1 0 1 0 0,-1 0-1 0 0,0 0 1 0 0,0 0-1 0 0,0 0 1 0 0,0 1-1 0 0,0-1 1 0 0,0 0-1 0 0,0 1 0 0 0,0-1 1 0 0,-1 0-1 0 0,1 1 1 0 0,-4-3-1 0 0,-25-20 1484 0 0,28 23-1525 0 0,-53-39 1526 0 0,34 23-1630 0 0,19 14 8 0 0,0 0 0 0 0,-1 1 0 0 0,1 0 0 0 0,-1 0 1 0 0,1 0-1 0 0,-1 0 0 0 0,0 0 0 0 0,0 0 0 0 0,0 1 1 0 0,0-1-1 0 0,0 1 0 0 0,-1 0 0 0 0,1 0 0 0 0,0 0 0 0 0,0 0 1 0 0,-5 0-1 0 0,-9-1 598 0 0,15 2-548 0 0,0-1 0 0 0,0 1 0 0 0,-1-1 0 0 0,1 1 0 0 0,0 0 0 0 0,0 0 0 0 0,0 0 0 0 0,0 1 0 0 0,0-1 0 0 0,0 0 0 0 0,0 1 0 0 0,0-1 0 0 0,-3 2 0 0 0,1 0-58 0 0,0 0-1 0 0,0 1 1 0 0,0 0 0 0 0,1-1 0 0 0,-1 1 0 0 0,1 1 0 0 0,-1-1-1 0 0,1 0 1 0 0,0 1 0 0 0,0 0 0 0 0,1-1 0 0 0,-1 1-1 0 0,1 0 1 0 0,0 1 0 0 0,0-1 0 0 0,-3 8 0 0 0,2-1-13 0 0,0 0 1 0 0,1 0 0 0 0,0 1 0 0 0,0-1-1 0 0,1 20 1 0 0,2-14 2 0 0,1 0 0 0 0,6 24 0 0 0,-5-31 0 0 0,2 8-39 0 0,0-1-1 0 0,2 0 1 0 0,14 28 0 0 0,-16-37 6 0 0,-2-2-45 0 0,1 0 0 0 0,1 0 0 0 0,-1 0 0 0 0,1-1 0 0 0,0 1 0 0 0,1-1 1 0 0,-1-1-1 0 0,1 1 0 0 0,0-1 0 0 0,0 0 0 0 0,0 0 0 0 0,0-1 0 0 0,1 1 1 0 0,0-2-1 0 0,-1 1 0 0 0,1-1 0 0 0,0 0 0 0 0,0 0 0 0 0,0-1 0 0 0,1 1 1 0 0,-1-2-1 0 0,9 1 0 0 0,-12-2 78 0 0,0 0-1 0 0,-1 0 1 0 0,1 0-1 0 0,-1 0 1 0 0,1-1 0 0 0,-1 1-1 0 0,1-1 1 0 0,-1 0-1 0 0,0 0 1 0 0,0 0 0 0 0,1-1-1 0 0,-2 1 1 0 0,4-4-1 0 0,4-3-24 0 0,-2-1 0 0 0,12-17 0 0 0,2-15-1337 0 0,-20 39 1251 0 0,0-1 0 0 0,0 1 1 0 0,-1-1-1 0 0,1 1 0 0 0,-1-1 0 0 0,1 0 0 0 0,-1 0 0 0 0,-1 0 0 0 0,1 0 0 0 0,0-8 1 0 0,-1 3-89 0 0,-1 0 0 0 0,0 1 0 0 0,-3-13 0 0 0,2 11 156 0 0,0 0 0 0 0,0-18 0 0 0,1 12 823 0 0,0 14-291 0 0,-1 9-270 0 0,1 1-165 0 0,0 0 0 0 0,1 0 1 0 0,0 0-1 0 0,2 15 0 0 0,-1-9 111 0 0,2 8 564 0 0,5 20 0 0 0,1 2-583 0 0,-7-29 9 0 0,0 0 0 0 0,0 1 1 0 0,-2-1-1 0 0,0 0 0 0 0,-2 21 0 0 0,-2-10 121 0 0,3-14-136 0 0,0-1 0 0 0,-2 1 1 0 0,1 0-1 0 0,-1-1 0 0 0,-9 20 0 0 0,1-7-140 0 0,7-13 0 0 0,0-1 0 0 0,-1 0 0 0 0,-1 0 0 0 0,0 0 0 0 0,0-1 0 0 0,-1 0 0 0 0,-9 10 0 0 0,13-16-113 0 0,-1 0-1 0 0,0 0 0 0 0,0-1 1 0 0,0 1-1 0 0,0-1 1 0 0,0 0-1 0 0,-1-1 1 0 0,1 1-1 0 0,-1-1 1 0 0,1 1-1 0 0,-1-1 0 0 0,0 0 1 0 0,1-1-1 0 0,-1 1 1 0 0,0-1-1 0 0,0 0 1 0 0,1-1-1 0 0,-6 0 1 0 0,6 1-165 0 0,0-1 0 0 0,0 0 1 0 0,0 0-1 0 0,0-1 0 0 0,0 1 1 0 0,0-1-1 0 0,1 1 1 0 0,-1-1-1 0 0,1-1 0 0 0,-1 1 1 0 0,1 0-1 0 0,0-1 1 0 0,0 0-1 0 0,0 1 0 0 0,0-1 1 0 0,0 0-1 0 0,1-1 1 0 0,-1 1-1 0 0,1 0 0 0 0,0-1 1 0 0,-2-3-1 0 0,-4-15-8056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1.426"/>
    </inkml:context>
    <inkml:brush xml:id="br0">
      <inkml:brushProperty name="width" value="0.1" units="cm"/>
      <inkml:brushProperty name="height" value="0.1" units="cm"/>
      <inkml:brushProperty name="color" value="#FD99EA"/>
    </inkml:brush>
  </inkml:definitions>
  <inkml:trace contextRef="#ctx0" brushRef="#br0">1 27 11376 0 0,'0'-5'1030'0'0,"8"-12"6286"0"0,-6 23-6996 0 0,0 0-1 0 0,0 0 1 0 0,-1 0 0 0 0,0-1-1 0 0,0 1 1 0 0,0 0 0 0 0,-1 11-1 0 0,2 5 417 0 0,5 36 48 0 0,18 65 0 0 0,-13-48-709 0 0,-12-39 354 0 0,-6-44-613 0 0,4 1 177 0 0,0 0-1 0 0,0 0 0 0 0,1 0 0 0 0,0 0 1 0 0,0 0-1 0 0,0 0 0 0 0,1 0 1 0 0,1 0-1 0 0,1-15 0 0 0,2 2-34 0 0,0-1 0 0 0,9-22-1 0 0,-6 27 10 0 0,0 0 0 0 0,1 1 0 0 0,0 0 0 0 0,16-20 0 0 0,-17 25-44 0 0,1 1-1 0 0,1 0 1 0 0,0 1 0 0 0,0-1 0 0 0,0 2 0 0 0,1-1-1 0 0,0 1 1 0 0,1 1 0 0 0,-1 0 0 0 0,1 0-1 0 0,22-7 1 0 0,-29 12 77 0 0,-1 0 0 0 0,1 0 0 0 0,0 1 0 0 0,-1-1 0 0 0,1 1 0 0 0,0 0 0 0 0,-1 0 0 0 0,1 0 0 0 0,-1 0 0 0 0,1 1 0 0 0,0 0 0 0 0,-1-1 0 0 0,1 1 0 0 0,-1 0 0 0 0,1 1 0 0 0,-1-1 0 0 0,0 1 0 0 0,0-1 0 0 0,4 4 0 0 0,-3-2 0 0 0,-1 0 0 0 0,1 1 0 0 0,-1-1 0 0 0,0 1 0 0 0,0 0 0 0 0,0 0 0 0 0,0 0 0 0 0,-1 0 0 0 0,0 1 0 0 0,0-1 0 0 0,0 1 0 0 0,0-1 0 0 0,0 7 0 0 0,5 10 0 0 0,-4-12 0 0 0,0 0 0 0 0,-1 0 0 0 0,0 0 0 0 0,0 0 0 0 0,-1 0 0 0 0,0 1 0 0 0,-1-1 0 0 0,-1 19 0 0 0,-6 11 13 0 0,4-12-22 0 0,-2 0-1 0 0,-1 0 1 0 0,-10 26 0 0 0,16-51-250 0 0,-1 0 0 0 0,0 0 1 0 0,0 0-1 0 0,-1-1 0 0 0,1 1 0 0 0,0 0 0 0 0,-1 0 0 0 0,1-1 0 0 0,-1 1 0 0 0,-1 1 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108"/>
    </inkml:context>
    <inkml:brush xml:id="br0">
      <inkml:brushProperty name="width" value="0.1" units="cm"/>
      <inkml:brushProperty name="height" value="0.1" units="cm"/>
      <inkml:brushProperty name="color" value="#FD99EA"/>
    </inkml:brush>
  </inkml:definitions>
  <inkml:trace contextRef="#ctx0" brushRef="#br0">1 84 11976 0 0,'4'-5'8022'0'0,"-2"7"-7860"0"0,0 0 0 0 0,0 0 0 0 0,-1 0 0 0 0,1 0 0 0 0,0 0 0 0 0,-1 0 0 0 0,0 1 0 0 0,1-1 0 0 0,-1 0 0 0 0,0 1 0 0 0,1 4 0 0 0,10 32 814 0 0,-11-35-853 0 0,8 60 1099 0 0,-5-42-845 0 0,2 25-1 0 0,3 22-110 0 0,-7-56-246 0 0,1 25 1 0 0,-1-3-9 0 0,-1-35-12 0 0,-1 1-1 0 0,0-1 1 0 0,0 1-1 0 0,0-1 0 0 0,0 1 1 0 0,0-1-1 0 0,0 1 1 0 0,0 0-1 0 0,0-1 1 0 0,0 1-1 0 0,0-1 0 0 0,0 1 1 0 0,0-1-1 0 0,0 1 1 0 0,0-1-1 0 0,0 1 1 0 0,0-1-1 0 0,-1 1 0 0 0,1-1 1 0 0,0 1-1 0 0,0-1 1 0 0,-1 1-1 0 0,1-1 1 0 0,0 1-1 0 0,-1-1 0 0 0,1 1 1 0 0,-1-1-1 0 0,1 0 1 0 0,0 1-1 0 0,-1-1 1 0 0,1 1-1 0 0,-1-1 1 0 0,1 0-1 0 0,-1 0 0 0 0,1 1 1 0 0,-1-1-1 0 0,1 0 1 0 0,-1 0-1 0 0,0 0 1 0 0,0 0-2 0 0,0 0 1 0 0,0 0-1 0 0,0 0 1 0 0,0-1-1 0 0,1 1 1 0 0,-1 0-1 0 0,0-1 1 0 0,0 1-1 0 0,0-1 1 0 0,1 1-1 0 0,-1-1 1 0 0,0 1-1 0 0,1-1 1 0 0,-1 1-1 0 0,0-1 1 0 0,1 0-1 0 0,-1 1 1 0 0,1-1-1 0 0,-1 0 1 0 0,1 1-1 0 0,-1-1 1 0 0,1 0-1 0 0,-1 0 1 0 0,1 0-1 0 0,0-1 1 0 0,-3-5-16 0 0,1-1 1 0 0,1 0-1 0 0,0 1 0 0 0,0-1 1 0 0,0 0-1 0 0,1 0 0 0 0,1-14 1 0 0,13-57-95 0 0,-12 70 99 0 0,3-8-5 0 0,1 0 0 0 0,0 1 0 0 0,1-1 0 0 0,10-14 0 0 0,-10 18 15 0 0,2-4-26 0 0,0 0-1 0 0,2 1 1 0 0,16-20-1 0 0,-21 29 20 0 0,-1 1 0 0 0,1 0-1 0 0,1 1 1 0 0,-1-1 0 0 0,1 1 0 0 0,0 0-1 0 0,0 1 1 0 0,0 0 0 0 0,1 0 0 0 0,8-3-1 0 0,-12 6-38 0 0,-1-1 1 0 0,1 2-1 0 0,0-1 0 0 0,0 0 0 0 0,0 1 0 0 0,0-1 0 0 0,0 1 1 0 0,-1 0-1 0 0,1 1 0 0 0,0-1 0 0 0,0 1 0 0 0,0-1 1 0 0,0 1-1 0 0,0 0 0 0 0,-1 1 0 0 0,1-1 0 0 0,-1 1 0 0 0,1-1 1 0 0,-1 1-1 0 0,1 0 0 0 0,-1 0 0 0 0,6 5 0 0 0,-3 0 150 0 0,-1 0-1 0 0,1 1 0 0 0,-1-1 0 0 0,0 1 1 0 0,-1 0-1 0 0,0 1 0 0 0,0-1 0 0 0,0 1 1 0 0,-1 0-1 0 0,3 14 0 0 0,-3 2-71 0 0,0-1 0 0 0,-1 45 0 0 0,-2 24-66 0 0,0-91 37 0 0,0 1 0 0 0,0-1 0 0 0,0 0 0 0 0,0 0-1 0 0,-1 1 1 0 0,1-1 0 0 0,-1 0 0 0 0,0 0 0 0 0,0 0-1 0 0,0 0 1 0 0,0 0 0 0 0,-1 2 0 0 0,1-2 19 0 0,0-1 0 0 0,0 1 0 0 0,0 0 0 0 0,0 0 0 0 0,1-1 0 0 0,-1 1 1 0 0,0 0-1 0 0,1 0 0 0 0,-1 4 0 0 0,1-6-13 0 0,0 0 0 0 0,0 0 1 0 0,0 0-1 0 0,0 0 0 0 0,0 1 1 0 0,0-1-1 0 0,0 0 0 0 0,0 0 0 0 0,0 0 1 0 0,0 0-1 0 0,0 0 0 0 0,0 0 1 0 0,-1 1-1 0 0,1-1 0 0 0,0 0 1 0 0,0 0-1 0 0,0 0 0 0 0,0 0 0 0 0,0 0 1 0 0,0 0-1 0 0,0 0 0 0 0,0 0 1 0 0,0 1-1 0 0,-1-1 0 0 0,1 0 1 0 0,0 0-1 0 0,0 0 0 0 0,0 0 0 0 0,0 0 1 0 0,0 0-1 0 0,0 0 0 0 0,-1 0 1 0 0,1 0-1 0 0,0 0 0 0 0,0 0 1 0 0,0 0-1 0 0,0 0 0 0 0,0 0 0 0 0,-1 0 1 0 0,1 0-1 0 0,0 0 0 0 0,0 0 1 0 0,0 0-1 0 0,0 0 0 0 0,0 0 1 0 0,0 0-1 0 0,-1 0 0 0 0,1 0 1 0 0,0 0-1 0 0,0 0 0 0 0,0-1 0 0 0,-3 1 26 0 0,2 0-36 0 0,1 0-1 0 0,-1 0 0 0 0,0-1 1 0 0,1 1-1 0 0,-1 0 0 0 0,0-1 1 0 0,1 1-1 0 0,-1 0 0 0 0,1-1 1 0 0,-1 1-1 0 0,1-1 0 0 0,-1 1 1 0 0,1-1-1 0 0,-1 1 0 0 0,1-1 0 0 0,-1 0 1 0 0,1 1-1 0 0,0-1 0 0 0,-1 1 1 0 0,1-1-1 0 0,0 0 0 0 0,-1 0 1 0 0,-4-17-321 0 0,5 15 298 0 0,0-1 0 0 0,0 0 0 0 0,0 0 0 0 0,0 1 0 0 0,1-1 0 0 0,-1 0 0 0 0,1 1 0 0 0,2-6 0 0 0,13-31 49 0 0,-12 29-70 0 0,1-3-178 0 0,6-24 0 0 0,-9 28 113 0 0,1-1 1 0 0,0 1 0 0 0,0-1 0 0 0,1 1-1 0 0,6-10 1 0 0,-1 5 136 0 0,0 1 0 0 0,0 0 0 0 0,2 0 1 0 0,15-16-1 0 0,-12 18 137 0 0,-3 1-24 0 0,1 0 1 0 0,18-12-1 0 0,-25 20-135 0 0,-1 0 0 0 0,1 1-1 0 0,0 0 1 0 0,0 0 0 0 0,0 0 0 0 0,0 0-1 0 0,0 1 1 0 0,0 0 0 0 0,0 0 0 0 0,1 0-1 0 0,6 0 1 0 0,-11 1-6 0 0,1 0-1 0 0,-1-1 0 0 0,1 1 1 0 0,-1 0-1 0 0,1 0 0 0 0,-1 0 0 0 0,0 1 1 0 0,1-1-1 0 0,-1 0 0 0 0,1 0 1 0 0,-1 1-1 0 0,0-1 0 0 0,1 1 1 0 0,-1-1-1 0 0,0 1 0 0 0,1 0 1 0 0,-1-1-1 0 0,0 1 0 0 0,0 0 1 0 0,0 0-1 0 0,0 0 0 0 0,0 0 1 0 0,0 0-1 0 0,0 0 0 0 0,0 0 0 0 0,0 0 1 0 0,0 0-1 0 0,0 1 0 0 0,-1-1 1 0 0,1 0-1 0 0,-1 0 0 0 0,1 1 1 0 0,-1-1-1 0 0,1 0 0 0 0,-1 1 1 0 0,0-1-1 0 0,1 3 0 0 0,0 4-69 0 0,0-1 0 0 0,0 1 0 0 0,-1 0 0 0 0,0 0 0 0 0,-1 11 0 0 0,-1 7-19 0 0,3-5 276 0 0,-1-8 48 0 0,0 0 0 0 0,-1 0 0 0 0,-3 15 0 0 0,-6 54 410 0 0,-3 10-542 0 0,11-81-401 0 0,1 1 0 0 0,0 18-1 0 0,1-29-179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512"/>
    </inkml:context>
    <inkml:brush xml:id="br0">
      <inkml:brushProperty name="width" value="0.1" units="cm"/>
      <inkml:brushProperty name="height" value="0.1" units="cm"/>
      <inkml:brushProperty name="color" value="#FD99EA"/>
    </inkml:brush>
  </inkml:definitions>
  <inkml:trace contextRef="#ctx0" brushRef="#br0">83 207 15664 0 0,'2'-15'718'0'0,"-1"12"-19"0"0,11 3-431 0 0,18-1 1042 0 0,-26 1-943 0 0,0-1 1 0 0,0 0-1 0 0,0 0 0 0 0,0 0 0 0 0,0 0 0 0 0,-1-1 0 0 0,1 1 0 0 0,0-1 0 0 0,-1 0 0 0 0,1 0 0 0 0,-1-1 0 0 0,4-2 0 0 0,1-1-181 0 0,1 0 0 0 0,0 0-1 0 0,0 1 1 0 0,0 0-1 0 0,17-6 1 0 0,-14 6 169 0 0,0-1 1 0 0,20-12-1 0 0,-27 15-333 0 0,0 0 0 0 0,-1-1-1 0 0,1 0 1 0 0,-1 0 0 0 0,0 0 0 0 0,6-8-1 0 0,-9 11-18 0 0,0-1 0 0 0,-1 1 0 0 0,1 0-1 0 0,0-1 1 0 0,-1 1 0 0 0,1-1 0 0 0,-1 1-1 0 0,0-1 1 0 0,1 1 0 0 0,-1-1 0 0 0,0 1-1 0 0,0-1 1 0 0,0 1 0 0 0,0-1 0 0 0,0 1-1 0 0,0-1 1 0 0,-1 1 0 0 0,1-1 0 0 0,0 1-1 0 0,-1-1 1 0 0,1 1 0 0 0,-1 0 0 0 0,1-1-1 0 0,-1 1 1 0 0,0 0 0 0 0,0-1 0 0 0,0 1-1 0 0,1 0 1 0 0,-1 0 0 0 0,-2-2 0 0 0,1 1-11 0 0,1 1 0 0 0,0-1 0 0 0,-1 1 1 0 0,0 0-1 0 0,1 0 0 0 0,-1-1 0 0 0,0 1 1 0 0,1 0-1 0 0,-1 0 0 0 0,0 1 0 0 0,0-1 1 0 0,0 0-1 0 0,-4 0 0 0 0,-3 0-31 0 0,0 0 0 0 0,-15 1 0 0 0,9 0 31 0 0,6 1 13 0 0,1 0 0 0 0,-1 0 0 0 0,1 1-1 0 0,0 0 1 0 0,-1 1 0 0 0,1 0 0 0 0,-10 5-1 0 0,6-3 9 0 0,0-1-1 0 0,-17 5 0 0 0,24-8-10 0 0,1 1-1 0 0,0 0 1 0 0,0 0 0 0 0,0 0 0 0 0,0 0 0 0 0,0 1-1 0 0,1-1 1 0 0,-1 1 0 0 0,1 0 0 0 0,-1 0-1 0 0,1 0 1 0 0,0 1 0 0 0,-2 3 0 0 0,-7 9 38 0 0,-15 26 0 0 0,23-33 34 0 0,-1-1 0 0 0,2 1 0 0 0,-1 0 0 0 0,2 0 0 0 0,-1 0 0 0 0,1 0 0 0 0,-1 11-1 0 0,1 1-23 0 0,1-1 0 0 0,2 28-1 0 0,0-39-48 0 0,0-1-1 0 0,1 0 0 0 0,-1 0 1 0 0,2 0-1 0 0,-1 0 1 0 0,1 0-1 0 0,0 0 1 0 0,1 0-1 0 0,0-1 0 0 0,9 14 1 0 0,-9-16-5 0 0,0-1 1 0 0,0 1-1 0 0,0 0 0 0 0,1-1 1 0 0,-1 0-1 0 0,1 0 0 0 0,0 0 1 0 0,1-1-1 0 0,-1 0 1 0 0,0 0-1 0 0,1 0 0 0 0,0 0 1 0 0,0-1-1 0 0,0 0 0 0 0,8 2 1 0 0,-5-3-55 0 0,0 1 0 0 0,0-1 0 0 0,0 0 0 0 0,1-1 0 0 0,-1 0 0 0 0,0-1 0 0 0,0 0 0 0 0,0 0 0 0 0,0-1 0 0 0,0 0 0 0 0,0-1 0 0 0,0 0 0 0 0,12-5 0 0 0,-10 2-229 0 0,-1 1 0 0 0,1-2 0 0 0,-1 1 0 0 0,0-2 0 0 0,0 1 0 0 0,8-10 0 0 0,-6 5-1751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907"/>
    </inkml:context>
    <inkml:brush xml:id="br0">
      <inkml:brushProperty name="width" value="0.1" units="cm"/>
      <inkml:brushProperty name="height" value="0.1" units="cm"/>
      <inkml:brushProperty name="color" value="#FD99EA"/>
    </inkml:brush>
  </inkml:definitions>
  <inkml:trace contextRef="#ctx0" brushRef="#br0">1 0 16040 0 0,'0'4'660'0'0,"0"1"0"0"0,1-1 1 0 0,0 1-1 0 0,0-1 0 0 0,1 0 1 0 0,-1 1-1 0 0,1-1 0 0 0,3 7 1 0 0,3 5-127 0 0,-5-7-17 0 0,-1 0 0 0 0,3 17 0 0 0,0-5-67 0 0,5 52 460 0 0,-3-14-756 0 0,-4-24 81 0 0,-2-27-172 0 0,-1 0-1 0 0,1-1 1 0 0,2 11-1 0 0,-1-12-122 0 0,-1 0 0 0 0,0 0-1 0 0,-1 0 1 0 0,1 10 0 0 0,0-26 3 0 0,1 1 0 0 0,0-1 0 0 0,6-15 1 0 0,15-41-28 0 0,-17 53 96 0 0,0-1-1 0 0,0 1 1 0 0,1 0-1 0 0,1 1 0 0 0,0 0 1 0 0,12-14-1 0 0,4-2-11 0 0,-13 14 0 0 0,1 0 0 0 0,0 1 0 0 0,1 1 0 0 0,21-17 0 0 0,17-2 0 0 0,-29 21 0 0 0,-14 11 0 0 0,-4 1 0 0 0,-1-2 0 0 0,-1 1 0 0 0,1 0 0 0 0,0 0 0 0 0,-1 0 0 0 0,1 0 0 0 0,-1 1 0 0 0,0-1 0 0 0,1 1 0 0 0,-1-1 0 0 0,0 1 0 0 0,0 0 0 0 0,0 0 0 0 0,0 0 0 0 0,0 0 0 0 0,0 0 0 0 0,0 0 0 0 0,-1 1 0 0 0,1-1 0 0 0,-1 1 0 0 0,0-1 0 0 0,0 1 0 0 0,0-1 0 0 0,0 1 0 0 0,1 3 0 0 0,1 7 0 0 0,-1 0 0 0 0,0 0 0 0 0,1 23 0 0 0,-2-25 0 0 0,0 105 0 0 0,-2-61 0 0 0,1-33 0 0 0,-1-12 0 0 0,1 1 0 0 0,2 18 0 0 0,-2-2-442 0 0,-1-12-272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283"/>
    </inkml:context>
    <inkml:brush xml:id="br0">
      <inkml:brushProperty name="width" value="0.1" units="cm"/>
      <inkml:brushProperty name="height" value="0.1" units="cm"/>
      <inkml:brushProperty name="color" value="#FD99EA"/>
    </inkml:brush>
  </inkml:definitions>
  <inkml:trace contextRef="#ctx0" brushRef="#br0">1 0 9672 0 0,'1'2'12718'0'0,"1"9"-12102"0"0,0 0-1 0 0,0 0 1 0 0,-1-1-1 0 0,0 22 1 0 0,1 5-166 0 0,-1-10-133 0 0,-3 41 1 0 0,-1-10-96 0 0,3 95-335 0 0,5-104-2096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654"/>
    </inkml:context>
    <inkml:brush xml:id="br0">
      <inkml:brushProperty name="width" value="0.1" units="cm"/>
      <inkml:brushProperty name="height" value="0.1" units="cm"/>
      <inkml:brushProperty name="color" value="#FD99EA"/>
    </inkml:brush>
  </inkml:definitions>
  <inkml:trace contextRef="#ctx0" brushRef="#br0">1 130 18831 0 0,'0'0'1888'0'0,"8"-8"-1712"0"0,0 4 241 0 0,1 0-1 0 0,0 0 1 0 0,0 1-1 0 0,0 0 1 0 0,19-4-1 0 0,49-3 307 0 0,-23 6-573 0 0,26-3-3747 0 0,-63 7 2286 0 0</inkml:trace>
  <inkml:trace contextRef="#ctx0" brushRef="#br0" timeOffset="1">630 29 21191 0 0,'0'0'1606'0'0,"-1"-1"-1085"0"0,-1-1-502 0 0,-1-1 1 0 0,0 2-1 0 0,0-1 0 0 0,0 0 0 0 0,1 0 1 0 0,-1 1-1 0 0,-1 0 0 0 0,1-1 1 0 0,-5 0-1 0 0,-32-6 175 0 0,30 7 63 0 0,8 1-137 0 0,-1 0 0 0 0,0 0-1 0 0,1 0 1 0 0,-1 0 0 0 0,0 1 0 0 0,0-1 0 0 0,1 1-1 0 0,-1 0 1 0 0,1 0 0 0 0,-1 0 0 0 0,1 0 0 0 0,-4 2 0 0 0,-28 20-93 0 0,28-19-7 0 0,2-2-20 0 0,3-1 0 0 0,0 0 0 0 0,-1-1 0 0 0,1 1 0 0 0,0 0 0 0 0,0 0 0 0 0,0 0 0 0 0,0 0 0 0 0,0 1 0 0 0,0-1 0 0 0,0 0 0 0 0,0 0 0 0 0,1 1 0 0 0,-1-1 0 0 0,0 3 0 0 0,0-3 21 0 0,0 1 1 0 0,1-1-1 0 0,-1 1 0 0 0,1-1 0 0 0,0 1 0 0 0,-1-1 1 0 0,1 1-1 0 0,0 0 0 0 0,0-1 0 0 0,0 1 0 0 0,0 0 0 0 0,1-1 1 0 0,-1 1-1 0 0,0-1 0 0 0,1 1 0 0 0,-1 0 0 0 0,1-1 1 0 0,1 3-1 0 0,16 31 587 0 0,-10-23-507 0 0,28 43-432 0 0,-26-41 204 0 0,-1 0 0 0 0,0 1 0 0 0,12 28-1 0 0,-18-37 196 0 0,2 7 179 0 0,-1 0-1 0 0,3 15 1 0 0,-6-23-177 0 0,0 0-1 0 0,-1 0 1 0 0,0 0 0 0 0,0 0-1 0 0,0 0 1 0 0,0 0-1 0 0,-1 0 1 0 0,0 0 0 0 0,-2 6-1 0 0,1-6-48 0 0,1 1-1 0 0,-1-1 1 0 0,-1 0-1 0 0,1 0 1 0 0,-1 0-1 0 0,0-1 1 0 0,0 1-1 0 0,0 0 1 0 0,0-1-1 0 0,-1 0 1 0 0,0 0-1 0 0,0 0 1 0 0,-8 5-1 0 0,6-5 85 0 0,-1 0 0 0 0,0-1 0 0 0,0 0 0 0 0,0 0 0 0 0,0-1 0 0 0,0 1 0 0 0,0-2-1 0 0,-1 1 1 0 0,-13 0 0 0 0,16-2-54 0 0,-1 0 1 0 0,1 0-1 0 0,0 0 0 0 0,0-1 0 0 0,-1 0 1 0 0,1 0-1 0 0,0 0 0 0 0,0-1 0 0 0,0 0 0 0 0,0 0 1 0 0,-4-2-1 0 0,6 2-98 0 0,-1 0 1 0 0,1 0-1 0 0,0 0 0 0 0,0-1 1 0 0,0 1-1 0 0,0-1 0 0 0,0 1 1 0 0,1-1-1 0 0,-1 0 0 0 0,1 0 1 0 0,0 0-1 0 0,0 0 0 0 0,0-1 0 0 0,0 1 1 0 0,-2-8-1 0 0,-8-32-3421 0 0,11 21-5675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197"/>
    </inkml:context>
    <inkml:brush xml:id="br0">
      <inkml:brushProperty name="width" value="0.1" units="cm"/>
      <inkml:brushProperty name="height" value="0.1" units="cm"/>
      <inkml:brushProperty name="color" value="#FD99EA"/>
    </inkml:brush>
  </inkml:definitions>
  <inkml:trace contextRef="#ctx0" brushRef="#br0">45 1 13360 0 0,'-13'7'592'0'0,"10"-4"120"0"0,-26-3 9255 0 0,41 0-11407 0 0,0-3 608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795"/>
    </inkml:context>
    <inkml:brush xml:id="br0">
      <inkml:brushProperty name="width" value="0.1" units="cm"/>
      <inkml:brushProperty name="height" value="0.1" units="cm"/>
      <inkml:brushProperty name="color" value="#FD99EA"/>
    </inkml:brush>
  </inkml:definitions>
  <inkml:trace contextRef="#ctx0" brushRef="#br0">310 130 12752 0 0,'0'0'1157'0'0,"0"-2"-953"0"0,11-20 913 0 0,-11 21-999 0 0,0 0 0 0 0,0 1 0 0 0,0-1 0 0 0,0 1 0 0 0,0-1 0 0 0,0 1 0 0 0,0-1 0 0 0,0 1 0 0 0,0-1 0 0 0,0 0 0 0 0,0 1 0 0 0,0-1 0 0 0,-1 1 0 0 0,1-1 0 0 0,0 1 0 0 0,0-1 0 0 0,-1 0 0 0 0,0 0 265 0 0,0-4 171 0 0,1 3-333 0 0,0-1 0 0 0,-1 1-1 0 0,1-1 1 0 0,-1 1-1 0 0,1 0 1 0 0,-1-1 0 0 0,0 1-1 0 0,0 0 1 0 0,0-1 0 0 0,0 1-1 0 0,-1 0 1 0 0,1 0 0 0 0,-1 0-1 0 0,1 0 1 0 0,-1 0-1 0 0,0 0 1 0 0,0 0 0 0 0,1 1-1 0 0,-1-1 1 0 0,-5-2 0 0 0,-4-3 174 0 0,6 4-245 0 0,0 0-1 0 0,0 0 1 0 0,0 1 0 0 0,0 0 0 0 0,0 0-1 0 0,0 0 1 0 0,-1 0 0 0 0,-6 0-1 0 0,-17-4 354 0 0,20 3-272 0 0,1 2 1 0 0,-16-2-1 0 0,21 3-188 0 0,0 0 0 0 0,0 0 0 0 0,0 0 0 0 0,0 1 0 0 0,1-1 0 0 0,-1 1-1 0 0,0 0 1 0 0,0 0 0 0 0,0 0 0 0 0,0 0 0 0 0,1 0 0 0 0,-4 2 0 0 0,5-2-22 0 0,0 0 0 0 0,0 0 0 0 0,0 1 0 0 0,-1-1 0 0 0,1 0 0 0 0,0 0 0 0 0,1 0 0 0 0,-1 1 0 0 0,0-1 0 0 0,-1 2 0 0 0,-7 11 124 0 0,-1-3-88 0 0,1 1 0 0 0,0 0 0 0 0,-13 24 0 0 0,16-24-44 0 0,0-2-13 0 0,1 1 0 0 0,0 0 0 0 0,1 0 0 0 0,0 1 0 0 0,1-1 0 0 0,0 1 0 0 0,1 0 0 0 0,0 0 0 0 0,1 0 0 0 0,0 0 0 0 0,1 0 0 0 0,0 0 0 0 0,1 0 0 0 0,1 0 0 0 0,0-1 0 0 0,0 1 0 0 0,1 0 0 0 0,0-1 0 0 0,7 14 0 0 0,1 3-1 0 0,-10-22 2 0 0,1-1-1 0 0,0 0 1 0 0,1 1-1 0 0,5 8 1 0 0,-7-12-2 0 0,1 0-1 0 0,-1 0 1 0 0,1-1 0 0 0,0 1-1 0 0,-1-1 1 0 0,1 1 0 0 0,0-1 0 0 0,0 0-1 0 0,0 0 1 0 0,0 0 0 0 0,0 0 0 0 0,0 0-1 0 0,0 0 1 0 0,0 0 0 0 0,1-1-1 0 0,2 1 1 0 0,1 0-29 0 0,0 0-1 0 0,0-1 1 0 0,0 1-1 0 0,0-1 1 0 0,0-1-1 0 0,0 1 1 0 0,-1-1-1 0 0,1 0 1 0 0,0-1-1 0 0,0 1 1 0 0,0-1-1 0 0,5-3 1 0 0,-3 1-41 0 0,0 0 0 0 0,0-1 1 0 0,0-1-1 0 0,-1 1 1 0 0,0-1-1 0 0,0 0 1 0 0,7-8-1 0 0,-1-1-194 0 0,-1 0-1 0 0,-1-2 1 0 0,0 1 0 0 0,-1-1-1 0 0,-1 0 1 0 0,11-30 0 0 0,-14 29-166 0 0,0 0 0 0 0,3-26 1 0 0,-1 22 208 0 0,-7 20 221 0 0,-2 4 226 0 0,-2 5-70 0 0,1 0 0 0 0,1 0-1 0 0,-1 0 1 0 0,1 0-1 0 0,0 10 1 0 0,-5 22 269 0 0,4-26-334 0 0,0 0 1 0 0,1-1-1 0 0,0 1 0 0 0,2 16 0 0 0,0-4-10 0 0,-1-15-307 0 0,0 1 0 0 0,1-1 0 0 0,1 1-1 0 0,0-1 1 0 0,0 0 0 0 0,1 0 0 0 0,1 0 0 0 0,6 15 0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267"/>
    </inkml:context>
    <inkml:brush xml:id="br0">
      <inkml:brushProperty name="width" value="0.1" units="cm"/>
      <inkml:brushProperty name="height" value="0.1" units="cm"/>
      <inkml:brushProperty name="color" value="#FD99EA"/>
    </inkml:brush>
  </inkml:definitions>
  <inkml:trace contextRef="#ctx0" brushRef="#br0">45 79 2304 0 0,'-1'2'167'0'0,"-15"21"4143"0"0,15-21-3313 0 0,-1 1 0 0 0,1-1 1 0 0,0 1-1 0 0,0-1 0 0 0,0 1 0 0 0,0-1 0 0 0,0 1 1 0 0,0 0-1 0 0,1-1 0 0 0,-1 1 0 0 0,1 0 1 0 0,-1 3-1 0 0,3 52 2463 0 0,5 29-2502 0 0,1 10-746 0 0,-3-10-9 0 0,-4-58-138 0 0,5 38 1 0 0,-2-35-197 0 0,1 59 0 0 0,-5-92 119 0 0,0 0-1 0 0,-1 0 0 0 0,1 0 1 0 0,0 0-1 0 0,-1-1 0 0 0,1 1 1 0 0,-1 0-1 0 0,0 0 0 0 0,1 0 0 0 0,-2-2 1 0 0,-5-10-41 0 0,-6-34-411 0 0,3 0 0 0 0,-7-88 0 0 0,16 112 464 0 0,2 0 0 0 0,3-24 0 0 0,1 0 0 0 0,-4 31-6 0 0,1 0 1 0 0,1 1-1 0 0,1 0 0 0 0,0 0 0 0 0,1 0 0 0 0,0 0 1 0 0,1 1-1 0 0,1-1 0 0 0,0 2 0 0 0,16-22 0 0 0,-6 8 15 0 0,-12 18 8 0 0,2 0-1 0 0,10-13 1 0 0,-13 18-10 0 0,-1 1-1 0 0,1 0 1 0 0,-1 0 0 0 0,1 1-1 0 0,0-1 1 0 0,0 1 0 0 0,0 0-1 0 0,1 0 1 0 0,5-3 0 0 0,0 2 3 0 0,-1 1 1 0 0,1 0 0 0 0,-1 0 0 0 0,1 0-1 0 0,17 1 1 0 0,-22 1 8 0 0,1 0-1 0 0,-1 1 1 0 0,0 0 0 0 0,0 0-1 0 0,0 0 1 0 0,0 0-1 0 0,0 1 1 0 0,-1 0 0 0 0,1 0-1 0 0,0 0 1 0 0,-1 1 0 0 0,9 5-1 0 0,-8-4 21 0 0,0 1 0 0 0,0-1-1 0 0,-1 1 1 0 0,1 1-1 0 0,-1-1 1 0 0,0 0 0 0 0,0 1-1 0 0,-1 0 1 0 0,0 0 0 0 0,0 0-1 0 0,0 0 1 0 0,-1 1-1 0 0,0-1 1 0 0,0 1 0 0 0,0-1-1 0 0,-1 1 1 0 0,0 0-1 0 0,0-1 1 0 0,-1 1 0 0 0,0 0-1 0 0,0 0 1 0 0,-1-1 0 0 0,1 1-1 0 0,-2 0 1 0 0,1 0-1 0 0,-1-1 1 0 0,0 1 0 0 0,-2 5-1 0 0,0-4 59 0 0,1 0-1 0 0,-1-1 0 0 0,0 0 0 0 0,0 0 1 0 0,-1 0-1 0 0,0 0 0 0 0,0-1 1 0 0,-7 7-1 0 0,-2 0 135 0 0,5-3-91 0 0,-1-1-1 0 0,0 1 0 0 0,-1-2 1 0 0,0 0-1 0 0,-1 0 1 0 0,0-1-1 0 0,-19 9 1 0 0,22-13-203 0 0,-8 4 160 0 0,0-2 1 0 0,-21 5 0 0 0,32-9-342 0 0,0 0 0 0 0,0-1 0 0 0,-1 0 0 0 0,1 0 1 0 0,0 0-1 0 0,0-1 0 0 0,0 0 0 0 0,0 0 0 0 0,0 0 0 0 0,-7-3 1 0 0,5 0-2324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750"/>
    </inkml:context>
    <inkml:brush xml:id="br0">
      <inkml:brushProperty name="width" value="0.1" units="cm"/>
      <inkml:brushProperty name="height" value="0.1" units="cm"/>
      <inkml:brushProperty name="color" value="#FD99EA"/>
    </inkml:brush>
  </inkml:definitions>
  <inkml:trace contextRef="#ctx0" brushRef="#br0">78 44 19751 0 0,'0'0'1982'0'0,"-5"7"-1796"0"0,3-2-44 0 0,1 1 0 0 0,0-1 0 0 0,0 0 0 0 0,0 0 0 0 0,1 1 0 0 0,-1-1 0 0 0,2 7-1 0 0,-2 5 252 0 0,0 2-27 0 0,-7 85 492 0 0,-1 72 421 0 0,5-44-1416 0 0,2-99 200 0 0,1-17 37 0 0,0 1 0 0 0,-7 30-1 0 0,7-43-297 0 0,0 0 0 0 0,0 0 0 0 0,0 0 0 0 0,1-1 0 0 0,-1 1 0 0 0,1 0 0 0 0,0 7 0 0 0,-6-31-361 0 0,3 13 433 0 0,1 1-1 0 0,-1-1 1 0 0,2-1-1 0 0,-2-7 0 0 0,0-15 41 0 0,0-1-34 0 0,1 0-1 0 0,1 0 1 0 0,5-37-1 0 0,3 7 110 0 0,-5 31-2 0 0,2 0 0 0 0,1 0-1 0 0,13-42 1 0 0,-11 53 13 0 0,0 0 0 0 0,2 1 0 0 0,18-31-1 0 0,-21 40 3 0 0,2-1 0 0 0,-1 1-1 0 0,1 0 1 0 0,0 1-1 0 0,1-1 1 0 0,0 2 0 0 0,16-12-1 0 0,-9 8 47 0 0,-12 8-26 0 0,0 1 0 0 0,0-1 0 0 0,0 0 0 0 0,0 1 1 0 0,0 0-1 0 0,1 0 0 0 0,-1 0 0 0 0,1 1 0 0 0,-1-1 0 0 0,1 1 0 0 0,7-1 1 0 0,-7 2 25 0 0,1 0 0 0 0,-1 0 0 0 0,1 0 0 0 0,-1 0 0 0 0,1 1 0 0 0,5 2 0 0 0,-8-3-42 0 0,-1 1-1 0 0,1 0 0 0 0,-1 0 1 0 0,1 0-1 0 0,-1 0 1 0 0,0 1-1 0 0,1-1 1 0 0,-1 1-1 0 0,0-1 1 0 0,0 1-1 0 0,0 0 1 0 0,0 0-1 0 0,0 0 1 0 0,2 3-1 0 0,0 1 27 0 0,-1 1-1 0 0,1-1 0 0 0,-1 1 0 0 0,0-1 1 0 0,-1 1-1 0 0,0 0 0 0 0,0 0 1 0 0,0 0-1 0 0,-1 1 0 0 0,0-1 1 0 0,0 11-1 0 0,-2-8 27 0 0,1-1 0 0 0,-2 0-1 0 0,1 0 1 0 0,-1 0 0 0 0,-1 0 0 0 0,0 0 0 0 0,0 0-1 0 0,-7 13 1 0 0,2-5 83 0 0,-2 0 1 0 0,0-1-1 0 0,0 0 0 0 0,-2-1 0 0 0,-24 25 1 0 0,27-31-150 0 0,-1 0 0 0 0,0-1 0 0 0,-1-1 0 0 0,0 0 1 0 0,0 0-1 0 0,0-1 0 0 0,-1-1 0 0 0,0 0 0 0 0,-19 6 1 0 0,28-11-121 0 0,-1 1 1 0 0,1 0 0 0 0,-1-1-1 0 0,0 0 1 0 0,1 0 0 0 0,-1 0-1 0 0,0 0 1 0 0,1-1 0 0 0,-1 1-1 0 0,-5-3 1 0 0,7 3-497 0 0,1-1 1 0 0,-1 1-1 0 0,-8-8-3743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143"/>
    </inkml:context>
    <inkml:brush xml:id="br0">
      <inkml:brushProperty name="width" value="0.1" units="cm"/>
      <inkml:brushProperty name="height" value="0.1" units="cm"/>
      <inkml:brushProperty name="color" value="#FD99EA"/>
    </inkml:brush>
  </inkml:definitions>
  <inkml:trace contextRef="#ctx0" brushRef="#br0">1 189 20071 0 0,'1'0'1818'0'0,"5"-3"-1733"0"0,1 0 1 0 0,-1 1-1 0 0,1 0 0 0 0,0 1 1 0 0,-1 0-1 0 0,1 0 1 0 0,7 0-1 0 0,14-3 856 0 0,7-2 191 0 0,-22 5-990 0 0,0-1-1 0 0,0-1 1 0 0,0 0 0 0 0,0-1 0 0 0,22-10-1 0 0,-15 6-62 0 0,-16 7-78 0 0,0 0-1 0 0,0-1 0 0 0,-1 0 0 0 0,1 1 0 0 0,-1-1 0 0 0,1 0 0 0 0,-1-1 0 0 0,0 1 0 0 0,1-1 0 0 0,-1 1 0 0 0,3-5 0 0 0,-5 6 0 0 0,1 0 0 0 0,-1-1 0 0 0,0 1 0 0 0,0-1 0 0 0,0 1 0 0 0,0-1 0 0 0,0 1 0 0 0,0-1 0 0 0,0 0 0 0 0,-1 1 0 0 0,1-1 0 0 0,-1 0 0 0 0,1 0 0 0 0,-1 1 0 0 0,1-1 0 0 0,-1 0 0 0 0,0 0 0 0 0,0 0 0 0 0,0 1 0 0 0,0-1 0 0 0,0 0 0 0 0,0 0 0 0 0,-1 0 0 0 0,1 0 0 0 0,-2-2 0 0 0,-2-6-50 0 0,3 8-1 0 0,0 0 1 0 0,0 0-1 0 0,0 0 1 0 0,0 0-1 0 0,0 0 1 0 0,-1 0-1 0 0,1 0 1 0 0,-1 0-1 0 0,1 0 1 0 0,-1 0-1 0 0,0 1 1 0 0,0-1-1 0 0,0 1 1 0 0,0-1-1 0 0,-4-1 1 0 0,2 1 83 0 0,0-1 1 0 0,0 2 0 0 0,-1-1-1 0 0,1 0 1 0 0,0 1 0 0 0,-1 0-1 0 0,0 0 1 0 0,1 0 0 0 0,-1 1-1 0 0,1 0 1 0 0,-1-1 0 0 0,0 2-1 0 0,1-1 1 0 0,-1 0 0 0 0,0 1-1 0 0,1 0 1 0 0,-1 0 0 0 0,1 0-1 0 0,-1 1 1 0 0,1 0 0 0 0,0-1-1 0 0,0 2 1 0 0,0-1 0 0 0,0 0-1 0 0,0 1 1 0 0,0-1 0 0 0,-6 7-1 0 0,-4 4 174 0 0,-26 31 1 0 0,34-37-164 0 0,1 1 1 0 0,-1 0 0 0 0,2 0 0 0 0,-1 0 0 0 0,1 1-1 0 0,-4 11 1 0 0,2-2-89 0 0,1 0 1 0 0,1 0-1 0 0,1 0 0 0 0,0 1 0 0 0,1 0 0 0 0,2 30 1 0 0,0-41 118 0 0,2-1 1 0 0,-1 1 0 0 0,1-1 0 0 0,1 0 0 0 0,-1 0-1 0 0,6 11 1 0 0,-2-5-72 0 0,-3-5-49 0 0,1-1 0 0 0,1 0 0 0 0,-1 0 0 0 0,1-1 0 0 0,0 1 0 0 0,1-1 0 0 0,-1 0 0 0 0,1-1 0 0 0,0 1 0 0 0,1-1-1 0 0,-1 0 1 0 0,1-1 0 0 0,0 0 0 0 0,0 0 0 0 0,1 0 0 0 0,-1-1 0 0 0,1 0 0 0 0,-1 0 0 0 0,12 2 0 0 0,-12-4 57 0 0,-1-1-1 0 0,1 1 1 0 0,-1-1 0 0 0,0-1-1 0 0,1 1 1 0 0,-1-1 0 0 0,1 0-1 0 0,-1 0 1 0 0,0-1 0 0 0,0 0-1 0 0,11-4 1 0 0,-10 3-711 0 0,-1 0 1 0 0,1-1-1 0 0,-1 0 0 0 0,0 0 1 0 0,11-10-1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568"/>
    </inkml:context>
    <inkml:brush xml:id="br0">
      <inkml:brushProperty name="width" value="0.1" units="cm"/>
      <inkml:brushProperty name="height" value="0.1" units="cm"/>
      <inkml:brushProperty name="color" value="#FD99EA"/>
    </inkml:brush>
  </inkml:definitions>
  <inkml:trace contextRef="#ctx0" brushRef="#br0">46 1 7832 0 0,'0'2'5612'0'0,"-4"43"2374"0"0,0 6-6342 0 0,-1 54-686 0 0,1-49-1253 0 0,1-18 719 0 0,-1 0 1 0 0,-13 51 0 0 0,14-81-362 0 0,2-6 248 0 0,1-4-173 0 0,1-7-202 0 0,0-1-1 0 0,0 0 0 0 0,1 1 1 0 0,0-1-1 0 0,1 1 0 0 0,5-12 1 0 0,28-56-138 0 0,-23 57 184 0 0,1 0 1 0 0,26-30 0 0 0,-30 38 15 0 0,7-8 2 0 0,0 2 0 0 0,27-22 0 0 0,-33 31 0 0 0,1 0 0 0 0,1 0 0 0 0,-1 2 0 0 0,1-1 0 0 0,19-6 0 0 0,-30 13 26 0 0,1 0 0 0 0,0 0 0 0 0,-1 1 0 0 0,1-1 0 0 0,0 1 0 0 0,-1-1 0 0 0,1 1 0 0 0,0 0 0 0 0,0 0 0 0 0,0 0 0 0 0,-1 1 0 0 0,1-1 0 0 0,4 2 0 0 0,-5-2-10 0 0,0 1 0 0 0,-1 0 0 0 0,1 0 0 0 0,-1-1-1 0 0,1 1 1 0 0,-1 0 0 0 0,0 1 0 0 0,1-1 0 0 0,-1 0-1 0 0,0 0 1 0 0,0 0 0 0 0,1 1 0 0 0,-1-1 0 0 0,0 0 0 0 0,0 1-1 0 0,-1-1 1 0 0,1 1 0 0 0,0 0 0 0 0,0-1 0 0 0,-1 1 0 0 0,1 0-1 0 0,0 2 1 0 0,1 8-16 0 0,0 0 0 0 0,-1 1 0 0 0,0-1 0 0 0,-1 1 0 0 0,-2 15 0 0 0,-12 62-1 0 0,-2 11 16 0 0,10-57 106 0 0,4-30-302 0 0,-2 24 1 0 0,4-36-75 0 0,17-14-6944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7.141"/>
    </inkml:context>
    <inkml:brush xml:id="br0">
      <inkml:brushProperty name="width" value="0.1" units="cm"/>
      <inkml:brushProperty name="height" value="0.1" units="cm"/>
      <inkml:brushProperty name="color" value="#FD99EA"/>
    </inkml:brush>
  </inkml:definitions>
  <inkml:trace contextRef="#ctx0" brushRef="#br0">304 394 16903 0 0,'0'-2'382'0'0,"0"-3"-129"0"0,0 0 0 0 0,-1 1 1 0 0,0-1-1 0 0,-2-8 0 0 0,-18-37 216 0 0,6 18 766 0 0,12 26-1013 0 0,-1-1-1 0 0,-1 1 0 0 0,1 1 1 0 0,-1-1-1 0 0,0 1 0 0 0,0-1 1 0 0,0 1-1 0 0,-1 1 0 0 0,1-1 1 0 0,-1 1-1 0 0,-10-5 0 0 0,11 7 35 0 0,-1 1 0 0 0,1 0 0 0 0,-1 0 0 0 0,1 1 0 0 0,-1-1 0 0 0,1 1 0 0 0,-1 0 0 0 0,1 1 0 0 0,-1-1 0 0 0,1 1 0 0 0,-1 0 0 0 0,1 1 0 0 0,-9 3 0 0 0,8-1-122 0 0,0 0-1 0 0,1 0 0 0 0,-1 1 1 0 0,1 0-1 0 0,0 0 1 0 0,0 0-1 0 0,-6 11 1 0 0,3-7-82 0 0,1 2 55 0 0,0 1 1 0 0,0-1-1 0 0,1 1 0 0 0,-6 18 0 0 0,9-19-84 0 0,0-1-1 0 0,1 1 1 0 0,0-1-1 0 0,1 1 1 0 0,-1 15 0 0 0,6 54 25 0 0,-4-76-48 0 0,2 8-8 0 0,0 1 0 0 0,0-1 0 0 0,1 0 0 0 0,0 0 0 0 0,1 0-1 0 0,1 0 1 0 0,0-1 0 0 0,0 0 0 0 0,1 0 0 0 0,0 0 0 0 0,15 18 0 0 0,-19-27-18 0 0,0 0 0 0 0,0 0 1 0 0,0 0-1 0 0,0 0 0 0 0,0 0 0 0 0,1-1 0 0 0,-1 1 1 0 0,1-1-1 0 0,-1 0 0 0 0,1 1 0 0 0,-1-1 1 0 0,1 0-1 0 0,-1 0 0 0 0,1-1 0 0 0,4 1 1 0 0,-4-1-4 0 0,1 0 1 0 0,-1 0 0 0 0,1-1 0 0 0,-1 1 0 0 0,0-1 0 0 0,1 0 0 0 0,-1 0 0 0 0,0 0 0 0 0,1-1 0 0 0,-1 1 0 0 0,4-3-1 0 0,3-3-44 0 0,0 1 0 0 0,0-2-1 0 0,-1 1 1 0 0,0-2-1 0 0,0 1 1 0 0,-1-1-1 0 0,0 0 1 0 0,-1-1-1 0 0,0 1 1 0 0,0-2-1 0 0,6-12 1 0 0,3-10-565 0 0,-1-1 1 0 0,13-47-1 0 0,-19 45-112 0 0,-2 0-1 0 0,-1 0 1 0 0,1-40 0 0 0,-3-7 584 0 0,-4 72 184 0 0,0 1-1 0 0,-1 0 1 0 0,0-1-1 0 0,-3-13 0 0 0,1 13 184 0 0,2-1 0 0 0,-2-15 0 0 0,3 24-67 0 0,0 0 0 0 0,0 0-1 0 0,-1 0 1 0 0,1 0 0 0 0,-1 0 0 0 0,0 0 0 0 0,0 0 0 0 0,-2-5 1825 0 0,2 343 852 0 0,3-282-2114 0 0,-2-28-251 0 0,7 46 0 0 0,-5-57-451 0 0,3 8-65 0 0,-1 0 0 0 0,-1 0 0 0 0,-1 1 0 0 0,-3 40 0 0 0,1-62-55 0 0,-3 10-131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8.370"/>
    </inkml:context>
    <inkml:brush xml:id="br0">
      <inkml:brushProperty name="width" value="0.1" units="cm"/>
      <inkml:brushProperty name="height" value="0.1" units="cm"/>
      <inkml:brushProperty name="color" value="#FD99EA"/>
    </inkml:brush>
  </inkml:definitions>
  <inkml:trace contextRef="#ctx0" brushRef="#br0">266 1 7832 0 0,'-1'1'10255'0'0,"-21"21"-8941"0"0,-44 43 916 0 0,48-48-1642 0 0,-17 20-1 0 0,-3 6 102 0 0,37-42-674 0 0,-6 5 85 0 0,1 0 0 0 0,0 0-1 0 0,0 1 1 0 0,0 0 0 0 0,1 0 0 0 0,0 0 0 0 0,1 1 0 0 0,-1 0 0 0 0,2 0 0 0 0,-6 12 0 0 0,3 0-48 0 0,1 0 1 0 0,1 0 0 0 0,1 0-1 0 0,1 0 1 0 0,0 1 0 0 0,1-1-1 0 0,2 0 1 0 0,0 1 0 0 0,7 35-1 0 0,-2-33-40 0 0,0 0 0 0 0,14 28 0 0 0,-16-41-34 0 0,2 0-1 0 0,-1 0 1 0 0,1 0 0 0 0,1-1-1 0 0,0 0 1 0 0,0 0 0 0 0,10 8 0 0 0,1 0-854 0 0,32 23 0 0 0,-13-18-190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383"/>
    </inkml:context>
    <inkml:brush xml:id="br0">
      <inkml:brushProperty name="width" value="0.1" units="cm"/>
      <inkml:brushProperty name="height" value="0.1" units="cm"/>
      <inkml:brushProperty name="color" value="#FD99EA"/>
    </inkml:brush>
  </inkml:definitions>
  <inkml:trace contextRef="#ctx0" brushRef="#br0">215 147 5064 0 0,'0'0'8106'0'0,"5"-7"-6570"0"0,-4 6-1322 0 0,0 0-1 0 0,1 0 0 0 0,-1 0 1 0 0,0-1-1 0 0,0 1 0 0 0,-1 0 1 0 0,1-1-1 0 0,0 1 1 0 0,0 0-1 0 0,-1-1 0 0 0,1 1 1 0 0,-1-1-1 0 0,1 1 1 0 0,-1-1-1 0 0,1 0 0 0 0,-1 1 1 0 0,0-1-1 0 0,0 1 0 0 0,0-1 1 0 0,0 0-1 0 0,0 1 1 0 0,0-1-1 0 0,-1 1 0 0 0,1-1 1 0 0,-1-2-1 0 0,-3-3 291 0 0,-1 2 0 0 0,0-1 0 0 0,0 0 0 0 0,-8-7 0 0 0,-2 3-157 0 0,0 0-1 0 0,-17-9 1 0 0,1 2-504 0 0,31 16 153 0 0,-1 0 0 0 0,0 1 1 0 0,1-1-1 0 0,-1 1 0 0 0,1-1 0 0 0,-1 1 1 0 0,0 0-1 0 0,1-1 0 0 0,-1 1 1 0 0,0 0-1 0 0,0-1 0 0 0,1 1 0 0 0,-1 0 1 0 0,0 0-1 0 0,0 0 0 0 0,1-1 1 0 0,-1 1-1 0 0,0 0 0 0 0,0 0 1 0 0,0 0-1 0 0,1 0 0 0 0,-3 1 0 0 0,0 0 0 0 0,-11-1 4 0 0,3 1 0 0 0,1 4 66 0 0,8-4 276 0 0,2 1-209 0 0,-1 1 0 0 0,0-1 0 0 0,0 0 0 0 0,0 0 0 0 0,0 0 0 0 0,0 1 0 0 0,0-1-1 0 0,-3 3 1 0 0,-1 2 98 0 0,0 2-238 0 0,1 0 0 0 0,0 0 0 0 0,1 0 0 0 0,0 1 0 0 0,0 0 0 0 0,-1 11 0 0 0,1 0-392 0 0,0 39 0 0 0,5-36 169 0 0,0-1-1 0 0,2 1 1 0 0,10 36 0 0 0,-12-51 219 0 0,-1-6 22 0 0,0 0-1 0 0,0 0 1 0 0,0 0 0 0 0,1 0-1 0 0,-1-1 1 0 0,1 1-1 0 0,0 0 1 0 0,-1-1-1 0 0,1 1 1 0 0,0-1-1 0 0,1 0 1 0 0,-1 0 0 0 0,0 0-1 0 0,1 0 1 0 0,-1 0-1 0 0,1 0 1 0 0,-1-1-1 0 0,1 1 1 0 0,0-1-1 0 0,0 1 1 0 0,0-1 0 0 0,-1 0-1 0 0,1 0 1 0 0,5 0-1 0 0,-4 0 4 0 0,0 0 0 0 0,-1-1 0 0 0,1 0 0 0 0,0 0 0 0 0,0 0 0 0 0,0 0 0 0 0,0 0-1 0 0,0-1 1 0 0,0 0 0 0 0,0 0 0 0 0,-1 0 0 0 0,1 0 0 0 0,0-1 0 0 0,-1 1 0 0 0,1-1 0 0 0,-1 0-1 0 0,1 0 1 0 0,4-4 0 0 0,3-5-34 0 0,-1 0 0 0 0,-1-1 1 0 0,0 0-1 0 0,0 0 0 0 0,8-19 0 0 0,-13 26 15 0 0,4-12-52 0 0,8-19 0 0 0,-3 7-81 0 0,-11 25 113 0 0,0 1-1 0 0,-1-1 0 0 0,1 0 1 0 0,-1 0-1 0 0,1 1 0 0 0,-1-1 1 0 0,0 0-1 0 0,0 0 1 0 0,-1 0-1 0 0,1 0 0 0 0,-1 0 1 0 0,-1-9-1 0 0,1 0-27 0 0,-11 27 183 0 0,7 0-103 0 0,1 0-1 0 0,1 0 1 0 0,0 0-1 0 0,1 0 0 0 0,1 15 1 0 0,7 73 68 0 0,5-44-85 0 0,-11-53-98 0 0,1 1 0 0 0,0-1 0 0 0,0 0 0 0 0,0 0-1 0 0,1 0 1 0 0,3 5 0 0 0,-5-8 0 0 0,0-2-4 0 0,-1 1-1 0 0,1-1 1 0 0,-1 0 0 0 0,1 0-1 0 0,-1 0 1 0 0,0 0 0 0 0,1 0-1 0 0,-1 1 1 0 0,1-1 0 0 0,-1 0-1 0 0,1 0 1 0 0,-1 0 0 0 0,1 0-1 0 0,-1 0 1 0 0,1 0 0 0 0,-1-1-1 0 0,1 1 1 0 0,-1 0 0 0 0,1 0-1 0 0,-1 0 1 0 0,0 0 0 0 0,1 0-1 0 0,-1-1 1 0 0,1 1 0 0 0,11-6-2679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821"/>
    </inkml:context>
    <inkml:brush xml:id="br0">
      <inkml:brushProperty name="width" value="0.1" units="cm"/>
      <inkml:brushProperty name="height" value="0.1" units="cm"/>
      <inkml:brushProperty name="color" value="#FD99EA"/>
    </inkml:brush>
  </inkml:definitions>
  <inkml:trace contextRef="#ctx0" brushRef="#br0">0 12 10136 0 0,'0'0'918'0'0,"1"-1"-758"0"0,4-5 2437 0 0,-5 5-2337 0 0,1 1 0 0 0,-1 0-1 0 0,1-1 1 0 0,0 1 0 0 0,-1-1-1 0 0,1 1 1 0 0,0 0 0 0 0,0 0-1 0 0,-1-1 1 0 0,1 1 0 0 0,0 0-1 0 0,1 0 1 0 0,-2 0-148 0 0,1 0-1 0 0,0 1 1 0 0,-1-1-1 0 0,1 0 1 0 0,-1 1 0 0 0,1-1-1 0 0,-1 1 1 0 0,1-1-1 0 0,-1 0 1 0 0,1 1-1 0 0,-1-1 1 0 0,1 1 0 0 0,-1-1-1 0 0,1 1 1 0 0,-1 0-1 0 0,0-1 1 0 0,0 1 0 0 0,1-1-1 0 0,-1 2 1 0 0,2 3 113 0 0,0 0 0 0 0,-1 0 0 0 0,0 0 0 0 0,0 6-1 0 0,-1-11-160 0 0,4 52 1333 0 0,-4 64-1 0 0,1 23-1045 0 0,0-103-61 0 0,0-19-183 0 0,0 0 0 0 0,4 24 0 0 0,0-22-592 0 0,14 34 1 0 0,-19-52 394 0 0,9 2-1672 0 0,-1-3-116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227"/>
    </inkml:context>
    <inkml:brush xml:id="br0">
      <inkml:brushProperty name="width" value="0.1" units="cm"/>
      <inkml:brushProperty name="height" value="0.1" units="cm"/>
      <inkml:brushProperty name="color" value="#FD99EA"/>
    </inkml:brush>
  </inkml:definitions>
  <inkml:trace contextRef="#ctx0" brushRef="#br0">1 166 12440 0 0,'0'0'7582'0'0,"0"2"-6822"0"0,5 13 15 0 0,-2-7-420 0 0,0 1-1 0 0,-1-1 1 0 0,2 12-1 0 0,12 127 1592 0 0,-14-120-1865 0 0,2 0 1 0 0,10 46 0 0 0,-11-61-318 0 0,-3-10 103 0 0,0-1 1 0 0,0 0 0 0 0,0 1-1 0 0,1-1 1 0 0,-1 0 0 0 0,1 1-1 0 0,-1-1 1 0 0,1 0 0 0 0,-1 0-1 0 0,2 2 1 0 0</inkml:trace>
  <inkml:trace contextRef="#ctx0" brushRef="#br0" timeOffset="1">83 0 3680 0 0,'0'0'12112'0'0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621"/>
    </inkml:context>
    <inkml:brush xml:id="br0">
      <inkml:brushProperty name="width" value="0.1" units="cm"/>
      <inkml:brushProperty name="height" value="0.1" units="cm"/>
      <inkml:brushProperty name="color" value="#FD99EA"/>
    </inkml:brush>
  </inkml:definitions>
  <inkml:trace contextRef="#ctx0" brushRef="#br0">301 91 15552 0 0,'-2'-1'136'0'0,"1"0"0"0"0,-1 0 0 0 0,1 0 0 0 0,0 0 0 0 0,0 0 0 0 0,-1 0 0 0 0,1 0 0 0 0,0 0 0 0 0,0 0 0 0 0,0 0 0 0 0,0-1 0 0 0,0 1 0 0 0,-1-3 0 0 0,1 2-11 0 0,0 1-1 0 0,1 0 0 0 0,-1-1 1 0 0,0 1-1 0 0,0 0 0 0 0,0 0 0 0 0,0-1 1 0 0,0 1-1 0 0,-1 0 0 0 0,1 0 1 0 0,0 0-1 0 0,0 0 0 0 0,-1 1 0 0 0,-2-2 1 0 0,-7-5 849 0 0,9 6-870 0 0,1 0 0 0 0,-1 0 0 0 0,0 0 0 0 0,1 0 0 0 0,-1 1-1 0 0,0-1 1 0 0,0 0 0 0 0,-2 0 0 0 0,-5-1 353 0 0,0 0 0 0 0,1-1 0 0 0,-16-7 0 0 0,17 7-383 0 0,0 0 0 0 0,0 0-1 0 0,0 0 1 0 0,0 1-1 0 0,0 0 1 0 0,-1 1 0 0 0,-10-1-1 0 0,-4 0 14 0 0,19 2 17 0 0,-1-1 0 0 0,0 1 0 0 0,1 0 0 0 0,-1 0 0 0 0,1 0 0 0 0,-1 0 0 0 0,1 1 0 0 0,-1-1 0 0 0,1 1 0 0 0,-1 0 0 0 0,-5 3 0 0 0,6-3-93 0 0,0 1 0 0 0,0 0 0 0 0,1-1 0 0 0,-1 1 0 0 0,1 1 0 0 0,-1-1 0 0 0,1 0 0 0 0,0 0 0 0 0,0 1 0 0 0,0-1 0 0 0,0 1 0 0 0,0 0 0 0 0,0 0 0 0 0,1 0-1 0 0,-1 0 1 0 0,1 0 0 0 0,0 0 0 0 0,0 0 0 0 0,-1 5 0 0 0,0 5 60 0 0,0 0 0 0 0,1 1 0 0 0,0 19-1 0 0,1-31-59 0 0,1 5-36 0 0,-1 0 0 0 0,1 1 0 0 0,1-1 0 0 0,-1 0-1 0 0,6 14 1 0 0,17 32-334 0 0,-20-45 318 0 0,0-1 0 0 0,0 0 0 0 0,0 0 1 0 0,1-1-1 0 0,0 1 0 0 0,0-1 1 0 0,1 0-1 0 0,-1-1 0 0 0,1 1 1 0 0,1-1-1 0 0,-1 0 0 0 0,1-1 0 0 0,0 1 1 0 0,0-1-1 0 0,0-1 0 0 0,10 5 1 0 0,-10-4-183 0 0,-6-3-8 0 0,1-2 23 0 0,2 0 163 0 0,-1 1-1 0 0,0-1 1 0 0,1-1-1 0 0,-1 1 0 0 0,0 0 1 0 0,0-1-1 0 0,0 0 1 0 0,0 0-1 0 0,-1 1 1 0 0,1-2-1 0 0,0 1 1 0 0,-1 0-1 0 0,1 0 0 0 0,-1-1 1 0 0,0 0-1 0 0,0 1 1 0 0,0-1-1 0 0,0 0 1 0 0,0 0-1 0 0,-1 0 0 0 0,1 0 1 0 0,1-5-1 0 0,5-18-435 0 0,-6 21 337 0 0,1-1-1 0 0,-2 0 0 0 0,1 0 0 0 0,-1 0 0 0 0,0 0 1 0 0,1-9-1 0 0,0-4-78 0 0,-2 16 196 0 0,1 1 0 0 0,-1-1-1 0 0,1 0 1 0 0,-1 1 0 0 0,0-1-1 0 0,0 0 1 0 0,0 1 0 0 0,-1-1 0 0 0,1 0-1 0 0,-1 1 1 0 0,1-1 0 0 0,-2-4-1 0 0,-3-6 28 0 0,2 8 1314 0 0,4 7-1219 0 0,0 0 1 0 0,0 0-1 0 0,0 1 1 0 0,0-1 0 0 0,0 0-1 0 0,4 3 1 0 0,-1 2 15 0 0,6 15 82 0 0,-1 1 0 0 0,-1-1 1 0 0,-1 1-1 0 0,-1 1 0 0 0,3 24 0 0 0,-1-7 2 0 0,-5-23-78 0 0,0 0-1 0 0,-1 0 1 0 0,-1 0-1 0 0,0 0 1 0 0,-1 0-1 0 0,-4 21 1 0 0,2-26 34 0 0,-1-1 0 0 0,0 1-1 0 0,-1 0 1 0 0,0-1 0 0 0,-1 0 0 0 0,0 0 0 0 0,-1 0 0 0 0,0-1-1 0 0,-10 13 1 0 0,14-22-131 0 0,0 1 0 0 0,-1 0-1 0 0,1-1 1 0 0,-1 1 0 0 0,0-1-1 0 0,0 0 1 0 0,0 0 0 0 0,0 0 0 0 0,0 0-1 0 0,0-1 1 0 0,0 1 0 0 0,0-1-1 0 0,-1 0 1 0 0,1 0 0 0 0,-1 0 0 0 0,1 0-1 0 0,-1 0 1 0 0,1-1 0 0 0,-1 0-1 0 0,1 0 1 0 0,-1 0 0 0 0,1 0-1 0 0,-1 0 1 0 0,1-1 0 0 0,-1 1 0 0 0,1-1-1 0 0,-1 0 1 0 0,-6-3 0 0 0,6 3-196 0 0,-1-1 1 0 0,1-1 0 0 0,-1 1 0 0 0,1 0-1 0 0,0-1 1 0 0,0 0 0 0 0,0 0 0 0 0,0 0-1 0 0,1 0 1 0 0,-1-1 0 0 0,1 0-1 0 0,0 1 1 0 0,0-1 0 0 0,0 0 0 0 0,1-1-1 0 0,-1 1 1 0 0,1 0 0 0 0,0-1-1 0 0,0 1 1 0 0,-2-9 0 0 0,1-8-1742 0 0,-2-1-69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125"/>
    </inkml:context>
    <inkml:brush xml:id="br0">
      <inkml:brushProperty name="width" value="0.1" units="cm"/>
      <inkml:brushProperty name="height" value="0.1" units="cm"/>
      <inkml:brushProperty name="color" value="#FD99EA"/>
    </inkml:brush>
  </inkml:definitions>
  <inkml:trace contextRef="#ctx0" brushRef="#br0">1 19 13128 0 0,'0'-2'1186'0'0,"7"-11"1467"0"0,-7 12-2523 0 0,1 1 0 0 0,-1 0 0 0 0,1-1 0 0 0,-1 1 0 0 0,0 0 0 0 0,1 0-1 0 0,-1-1 1 0 0,1 1 0 0 0,-1 0 0 0 0,0 0 0 0 0,1 0 0 0 0,-1 0-1 0 0,1 0 1 0 0,-1-1 0 0 0,1 1 0 0 0,-1 0 0 0 0,1 0 0 0 0,-1 0-1 0 0,1 0 1 0 0,0 1 0 0 0,0 0 16 0 0,1 1 0 0 0,0 0 0 0 0,-1-1 0 0 0,1 1-1 0 0,-1 0 1 0 0,1 0 0 0 0,-1 0 0 0 0,0 0 0 0 0,0 1 0 0 0,0-1 0 0 0,0 0-1 0 0,0 0 1 0 0,0 4 0 0 0,8 31 1024 0 0,10 109 470 0 0,-18-116-1589 0 0,-1-21-25 0 0,1 1 0 0 0,-1-1 0 0 0,4 15 0 0 0,-2-12-24 0 0,-1 0 1 0 0,1 0-1 0 0,-2 25 0 0 0,-1-16-1 0 0,1-20-51 0 0,-2-6 21 0 0,0-9-4 0 0,1-8-27 0 0,1 9-117 0 0,0 1 0 0 0,0-1 1 0 0,2 0-1 0 0,4-22 0 0 0,-3 21 176 0 0,-1 7 45 0 0,0 0 1 0 0,0 0-1 0 0,1 0 1 0 0,0 0-1 0 0,3-6 1 0 0,7-15 76 0 0,-10 21-118 0 0,0 1 0 0 0,0-1 1 0 0,8-11-1 0 0,-9 14 10 0 0,11-13-95 0 0,21-24 1 0 0,-28 36 46 0 0,-1 0 1 0 0,1 0 0 0 0,0 0 0 0 0,0 1-1 0 0,0 0 1 0 0,1 1 0 0 0,0-1 0 0 0,7-2 0 0 0,-3 1 79 0 0,13-3 119 0 0,-23 8-160 0 0,0 0 1 0 0,0 0-1 0 0,0 0 1 0 0,1 0-1 0 0,-1 0 0 0 0,0 0 1 0 0,0 1-1 0 0,0-1 1 0 0,0 0-1 0 0,0 1 1 0 0,0-1-1 0 0,0 0 0 0 0,0 1 1 0 0,0-1-1 0 0,-1 1 1 0 0,1 0-1 0 0,0-1 1 0 0,0 1-1 0 0,0 0 0 0 0,0-1 1 0 0,0 2-1 0 0,8 10 46 0 0,0 1-1 0 0,-2 0 1 0 0,1 0 0 0 0,5 15-1 0 0,-8-16 41 0 0,-1 1-1 0 0,5 23 1 0 0,-3-13 9 0 0,-4-10-61 0 0,0 1-1 0 0,-1-1 0 0 0,0 22 1 0 0,0 4 26 0 0,-3 16-70 0 0,2-54-15 0 0,0 0 0 0 0,-1 1 0 0 0,1-1 0 0 0,0 0 0 0 0,0 0 0 0 0,-1 1 0 0 0,1-1 0 0 0,-1 0 0 0 0,1 0 0 0 0,-1 1 0 0 0,0-1 0 0 0,-1 2 0 0 0,0-1-43 0 0,2 0-272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753"/>
    </inkml:context>
    <inkml:brush xml:id="br0">
      <inkml:brushProperty name="width" value="0.1" units="cm"/>
      <inkml:brushProperty name="height" value="0.1" units="cm"/>
      <inkml:brushProperty name="color" value="#FD99EA"/>
    </inkml:brush>
  </inkml:definitions>
  <inkml:trace contextRef="#ctx0" brushRef="#br0">4 10 9216 0 0,'-4'12'11186'0'0,"5"-11"-11041"0"0,-1 1 1 0 0,1-1-1 0 0,0 1 0 0 0,-1-1 0 0 0,1 0 0 0 0,0 1 1 0 0,-1-1-1 0 0,1 0 0 0 0,0 0 0 0 0,1 1 0 0 0,9 15 363 0 0,10 52 1180 0 0,-14-40-1233 0 0,-1 1 0 0 0,2 33-1 0 0,-1-6-438 0 0,-4-37-36 0 0,-2 38 0 0 0,-1-40-137 0 0,1-23 94 0 0,-1 0 1 0 0,1 1-1 0 0,1-1 1 0 0,1-7 0 0 0,3-5-14 0 0,0-13 66 0 0,2 1 1 0 0,1 1-1 0 0,1-1 0 0 0,1 2 1 0 0,2-1-1 0 0,0 2 0 0 0,2-1 1 0 0,30-38-1 0 0,-37 57 10 0 0,-1 0 0 0 0,2 1 0 0 0,-1 0 0 0 0,1 0 0 0 0,11-6 0 0 0,-18 12 16 0 0,-1 0 0 0 0,0 0 0 0 0,1 0 0 0 0,-1 0 0 0 0,0 0 0 0 0,1 0 0 0 0,-1 1 0 0 0,1-1 0 0 0,-1 1 0 0 0,1-1 0 0 0,0 1 0 0 0,-1 0 0 0 0,1-1 0 0 0,-1 1 0 0 0,1 0 0 0 0,0 0 0 0 0,-1 0 0 0 0,1 0 0 0 0,0 0 0 0 0,-1 1 0 0 0,1-1 0 0 0,-1 0-1 0 0,1 1 1 0 0,0-1 0 0 0,-1 1 0 0 0,1 0 0 0 0,-1-1 0 0 0,1 1 0 0 0,-1 0 0 0 0,0 0 0 0 0,1 0 0 0 0,-1 0 0 0 0,0 0 0 0 0,0 0 0 0 0,0 0 0 0 0,1 0 0 0 0,-1 1 0 0 0,0 1 0 0 0,4 4-13 0 0,-1 1 0 0 0,0 1 0 0 0,0-1 0 0 0,-1 1 0 0 0,4 14 0 0 0,-2-6 4 0 0,-2-3-7 0 0,1-1 0 0 0,0 19 0 0 0,2 4 0 0 0,-5-26 0 0 0,1 0 0 0 0,-2 16 0 0 0,2 7 0 0 0,-2 11 0 0 0,-1-19 0 0 0,2-24 0 0 0,-1-1 0 0 0,0 1 0 0 0,0-1 0 0 0,0 0 0 0 0,0 1 0 0 0,0-1 0 0 0,0 0 0 0 0,0 1 0 0 0,0-1 0 0 0,0 1 0 0 0,0-1 0 0 0,0 0 0 0 0,0 1 0 0 0,0-1 0 0 0,0 0 0 0 0,0 1 0 0 0,0-1 0 0 0,0 1 0 0 0,0-1 0 0 0,0 0 0 0 0,-1 1 0 0 0,1-1 0 0 0,0 0 0 0 0,0 1 0 0 0,0-1 0 0 0,-1 0 0 0 0,1 0 0 0 0,0 1 0 0 0,0-1 0 0 0,-1 0 0 0 0,1 0 0 0 0,0 1 0 0 0,-1-1 0 0 0,1 0 0 0 0,0-12 0 0 0,3-2-111 0 0,0 0 1 0 0,2 0-1 0 0,-1 0 0 0 0,14-25 1 0 0,35-49-268 0 0,-26 46 408 0 0,-17 28-45 0 0,0 1 0 0 0,0 0 0 0 0,1 1 0 0 0,17-14 0 0 0,-25 24-36 0 0,0 0 0 0 0,0 0 0 0 0,0 1 0 0 0,0-1 0 0 0,1 1 0 0 0,-1 0 0 0 0,0 0 0 0 0,5-1 0 0 0,-7 2 22 0 0,0 0 15 0 0,0 0 0 0 0,0 0 0 0 0,0 0 0 0 0,0 0 0 0 0,0 1 0 0 0,0-1 0 0 0,0 0 0 0 0,0 1-1 0 0,0-1 1 0 0,0 0 0 0 0,0 1 0 0 0,0 0 0 0 0,0-1 0 0 0,-1 1 0 0 0,1-1 0 0 0,0 1 0 0 0,0 0 0 0 0,-1 0 0 0 0,1-1-1 0 0,0 1 1 0 0,0 1 0 0 0,4 3 214 0 0,-4-3-169 0 0,1-1 1 0 0,-1 1 0 0 0,0 0 0 0 0,0 0-1 0 0,1-1 1 0 0,-1 1 0 0 0,-1 0 0 0 0,1 0-1 0 0,0 0 1 0 0,0 0 0 0 0,-1 0 0 0 0,1 0-1 0 0,-1 0 1 0 0,1 0 0 0 0,-1 3 0 0 0,1-1-3 0 0,1 15 32 0 0,0 33 1 0 0,1 3-16 0 0,-5-26 13 0 0,1-25-72 0 0,1 0 0 0 0,-1 1 0 0 0,1-1 0 0 0,1 9 0 0 0,0-4-82 0 0,-1-5-623 0 0,1 0-1 0 0,-1 0 1 0 0,1 0-1 0 0,0-1 1 0 0,2 7-1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151"/>
    </inkml:context>
    <inkml:brush xml:id="br0">
      <inkml:brushProperty name="width" value="0.1" units="cm"/>
      <inkml:brushProperty name="height" value="0.1" units="cm"/>
      <inkml:brushProperty name="color" value="#FD99EA"/>
    </inkml:brush>
  </inkml:definitions>
  <inkml:trace contextRef="#ctx0" brushRef="#br0">85 247 5064 0 0,'1'0'4587'0'0,"5"-1"-2202"0"0,8-5 3434 0 0,-10 4-5421 0 0,0 1 0 0 0,-1-1 1 0 0,1 0-1 0 0,0 0 0 0 0,-1 0 0 0 0,0 0 0 0 0,1-1 0 0 0,-1 1 1 0 0,3-4-1 0 0,-5 4-305 0 0,1 1 1 0 0,0-1 0 0 0,0 1-1 0 0,0-1 1 0 0,0 1 0 0 0,0 0-1 0 0,0 0 1 0 0,3-2 0 0 0,-2 2-50 0 0,-1 0 0 0 0,0 0 1 0 0,0 0-1 0 0,0 0 0 0 0,0 0 0 0 0,-1 0 1 0 0,1-1-1 0 0,0 1 0 0 0,0-1 0 0 0,-1 1 1 0 0,1-1-1 0 0,1-2 0 0 0,0 0-4 0 0,0 0-1 0 0,0 0 1 0 0,0 0-1 0 0,6-4 1 0 0,-7 6-27 0 0,0 0 0 0 0,1 0 0 0 0,-1-1 0 0 0,0 1 0 0 0,0 0 0 0 0,0-1 1 0 0,-1 1-1 0 0,1-1 0 0 0,-1 0 0 0 0,1 0 0 0 0,-1 1 0 0 0,2-7 0 0 0,5-3 1 0 0,-7 12-12 0 0,0-1-1 0 0,-1 1 1 0 0,1-1-1 0 0,-1 1 1 0 0,1-1-1 0 0,-1 1 1 0 0,1-1-1 0 0,-1 1 1 0 0,0-1-1 0 0,1 1 1 0 0,-1-1 0 0 0,0 1-1 0 0,1-1 1 0 0,-1 0-1 0 0,0 1 1 0 0,1-1-1 0 0,-1 0 1 0 0,0 1-1 0 0,0-1 1 0 0,0 0-1 0 0,0 1 1 0 0,0-1-1 0 0,0 0 1 0 0,0 1-1 0 0,0-2 1 0 0,-5-6 8 0 0,4 7-10 0 0,1 1 0 0 0,-1-1 0 0 0,1 1 0 0 0,0-1 0 0 0,0 1 0 0 0,-1-1 0 0 0,1 1 0 0 0,0-1 0 0 0,0 1 0 0 0,-1-1 0 0 0,1 1 0 0 0,0-1 0 0 0,0 0 0 0 0,0 1 0 0 0,0-1 0 0 0,0 1 0 0 0,0-1 0 0 0,0 0 0 0 0,0 1 0 0 0,0-1 0 0 0,0 1 0 0 0,0-1 0 0 0,0 0 0 0 0,0 1 0 0 0,1-1 0 0 0,-1 1 0 0 0,0-1 0 0 0,0 1 0 0 0,1-1 0 0 0,0 0 0 0 0,-1 0 2 0 0,0 0 1 0 0,1 0-1 0 0,-1 0 0 0 0,0 1 0 0 0,0-1 0 0 0,0 0 0 0 0,0 0 0 0 0,0 0 0 0 0,0 1 1 0 0,0-1-1 0 0,0 0 0 0 0,0 0 0 0 0,0 0 0 0 0,-1-1 0 0 0,-10-20 30 0 0,9 18-28 0 0,-3-2 30 0 0,-14-5 4 0 0,-3 4 2 0 0,20 6-43 0 0,-1 1 1 0 0,1-1-1 0 0,0 1 0 0 0,-1 0 0 0 0,1 0 0 0 0,-1 0 0 0 0,1 0 1 0 0,0 0-1 0 0,-1 1 0 0 0,1-1 0 0 0,0 1 0 0 0,-1-1 0 0 0,-1 2 1 0 0,-28 14 1133 0 0,22-10-829 0 0,5-3-260 0 0,0 0-1 0 0,0 0 1 0 0,1 0-1 0 0,-1 1 0 0 0,1-1 1 0 0,0 1-1 0 0,0 0 0 0 0,0 1 1 0 0,-3 4-1 0 0,-6 9 7 0 0,8-12-55 0 0,1 1 0 0 0,-1 0 0 0 0,1-1 1 0 0,1 1-1 0 0,-1 1 0 0 0,1-1 0 0 0,-3 10 1 0 0,3-4 6 0 0,0-3 176 0 0,0-1 1 0 0,1 1-1 0 0,0 0 1 0 0,1 0-1 0 0,0 0 1 0 0,1 0-1 0 0,0 0 1 0 0,0 0-1 0 0,3 14 1 0 0,2 0-127 0 0,-4-16-103 0 0,0-1 1 0 0,1 1 0 0 0,-1-1-1 0 0,2 0 1 0 0,-1 0 0 0 0,1 0-1 0 0,0 0 1 0 0,5 8 0 0 0,12 8 20 0 0,7 9-26 0 0,-23-27 84 0 0,0-1 0 0 0,-1 0-1 0 0,2 0 1 0 0,-1 0 0 0 0,0 0-1 0 0,10 5 1 0 0,10 10 278 0 0,-21-17-340 0 0,0 0 0 0 0,0-1 1 0 0,0 1-1 0 0,0-1 0 0 0,1 1 0 0 0,-1-1 0 0 0,1 0 0 0 0,-1-1 1 0 0,1 1-1 0 0,-1 0 0 0 0,1-1 0 0 0,-1 0 0 0 0,7 0 0 0 0,0 0-86 0 0,-5 0-5 0 0,-1 0-1 0 0,0-1 1 0 0,0 0 0 0 0,1 0-1 0 0,-1 0 1 0 0,0 0-1 0 0,0-1 1 0 0,0 1 0 0 0,0-1-1 0 0,0 0 1 0 0,-1 0-1 0 0,1-1 1 0 0,0 1 0 0 0,-1-1-1 0 0,0 0 1 0 0,1 0-1 0 0,3-5 1 0 0,14-24-3484 0 0,-9 15 1523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550"/>
    </inkml:context>
    <inkml:brush xml:id="br0">
      <inkml:brushProperty name="width" value="0.1" units="cm"/>
      <inkml:brushProperty name="height" value="0.1" units="cm"/>
      <inkml:brushProperty name="color" value="#FD99EA"/>
    </inkml:brush>
  </inkml:definitions>
  <inkml:trace contextRef="#ctx0" brushRef="#br0">1 15 7368 0 0,'4'-15'14129'0'0,"-3"17"-13532"0"0,2 5-188 0 0,-1-3-229 0 0,0 1 1 0 0,0-1-1 0 0,0 1 1 0 0,-1 0-1 0 0,0-1 1 0 0,0 1-1 0 0,0 0 1 0 0,0 7-1 0 0,7 57 796 0 0,-5 36-232 0 0,-2-92-674 0 0,-1 0 0 0 0,-2 13 0 0 0,0 11 8 0 0,1-31-78 0 0,1-1 0 0 0,-1 0 0 0 0,0 0 0 0 0,-2 6 0 0 0,-2 14 0 0 0,7-19 3 0 0,-1-6-4 0 0,-1 1 1 0 0,1-1-1 0 0,-1 1 0 0 0,0-1 1 0 0,0 1-1 0 0,1-1 1 0 0,-1 1-1 0 0,0 0 0 0 0,0-1 1 0 0,0 1-1 0 0,0-1 0 0 0,1 1 1 0 0,-1 0-1 0 0,0-1 0 0 0,0 1 1 0 0,0 0-1 0 0,0-1 0 0 0,0 1 1 0 0,-1-1-1 0 0,1 1 0 0 0,0 0 1 0 0,0-1-1 0 0,0 1 1 0 0,0-1-1 0 0,-1 1 0 0 0,1 0 1 0 0,-4-7-91 0 0,4 3 74 0 0,1 1 0 0 0,-1-1 0 0 0,1 1 0 0 0,0 0 0 0 0,-1-1 1 0 0,1 1-1 0 0,0 0 0 0 0,3-4 0 0 0,4-12-54 0 0,-7 11 54 0 0,1 1-1 0 0,0 0 0 0 0,0 0 1 0 0,1 0-1 0 0,0 0 0 0 0,0 1 1 0 0,7-11-1 0 0,0-1-37 0 0,11-25 1 0 0,-14 26 41 0 0,1 1 1 0 0,11-17-1 0 0,-10 20 12 0 0,-4 6-12 0 0,-1-1 0 0 0,1 0 0 0 0,4-9 0 0 0,-4 3 4 0 0,-4 10 9 0 0,0 0 0 0 0,0-1 0 0 0,1 1 0 0 0,-1 0-1 0 0,1 0 1 0 0,0 0 0 0 0,0 0 0 0 0,0 0 0 0 0,0 1-1 0 0,4-5 1 0 0,8-3 0 0 0,-12 9-1 0 0,-1 0 1 0 0,1 0-1 0 0,0 0 1 0 0,-1 0-1 0 0,1 0 1 0 0,-1-1-1 0 0,1 1 1 0 0,-1 0 0 0 0,1-1-1 0 0,-1 1 1 0 0,0-1-1 0 0,0 1 1 0 0,0-1-1 0 0,0 0 1 0 0,0 1-1 0 0,0-1 1 0 0,0 0-1 0 0,-1 0 1 0 0,1 0-1 0 0,-1 0 1 0 0,1-3 0 0 0,0 4-3 0 0,-1 0 0 0 0,0 0 0 0 0,1 1 0 0 0,-1-1 0 0 0,0 0 0 0 0,1 0 0 0 0,-1 0 0 0 0,1 1 1 0 0,-1-1-1 0 0,1 0 0 0 0,-1 1 0 0 0,1-1 0 0 0,0 0 0 0 0,-1 1 0 0 0,1-1 0 0 0,0 1 0 0 0,0-1 1 0 0,-1 1-1 0 0,1-1 0 0 0,1 0 0 0 0,17-6-43 0 0,-16 6 44 0 0,0 0 1 0 0,0 1-1 0 0,0 0 1 0 0,0 0 0 0 0,0 0-1 0 0,0 0 1 0 0,1 0-1 0 0,-1 0 1 0 0,0 1-1 0 0,6 1 1 0 0,-8-1 5 0 0,1-1-1 0 0,0 1 1 0 0,-1-1 0 0 0,1 1 0 0 0,0 0 0 0 0,-1 0-1 0 0,1 0 1 0 0,-1 0 0 0 0,0 0 0 0 0,1 0 0 0 0,-1 0-1 0 0,0 0 1 0 0,1 1 0 0 0,-1-1 0 0 0,0 0 0 0 0,0 1-1 0 0,0-1 1 0 0,0 1 0 0 0,1 1 0 0 0,1 11 46 0 0,-3-12-47 0 0,1 1 1 0 0,-1-1 0 0 0,1 1 0 0 0,0-1-1 0 0,0 1 1 0 0,2 4 0 0 0,0-3 0 0 0,-1 0 1 0 0,1 0-1 0 0,-1 1 1 0 0,0-1-1 0 0,0 1 1 0 0,-1 0-1 0 0,1 0 0 0 0,-1-1 1 0 0,0 1-1 0 0,-1 0 1 0 0,1 7-1 0 0,5 19-4 0 0,-4-27 0 0 0,-1 0 0 0 0,0 1 0 0 0,0-1 0 0 0,-1 1 0 0 0,1-1 0 0 0,-1 1 0 0 0,0 0 0 0 0,-1 7 0 0 0,1-7 0 0 0,-1 0 0 0 0,1 0 0 0 0,0 0 0 0 0,2 10 0 0 0,-2-12 0 0 0,1 0 0 0 0,-1 0 0 0 0,0 0 0 0 0,0 1 0 0 0,0-1 0 0 0,0 0 0 0 0,0 0 0 0 0,-1 1 0 0 0,1-1 0 0 0,-1 0 0 0 0,0 0 0 0 0,-2 6 0 0 0,0-7 0 0 0,3-2 0 0 0,0 1 0 0 0,-1-1 0 0 0,1 0 0 0 0,-1 1 0 0 0,1-1 0 0 0,0 1 0 0 0,-1-1 0 0 0,1 1 0 0 0,0-1 0 0 0,-1 1 0 0 0,1-1 0 0 0,0 1 0 0 0,0-1 0 0 0,0 1 0 0 0,0-1 0 0 0,-1 1 0 0 0,1-1 0 0 0,0 1 0 0 0,0 0 0 0 0,0-1 0 0 0,0 1 0 0 0,0-1 0 0 0,0 1 0 0 0,0-1 0 0 0,1 2 0 0 0,-1-1-15 0 0,0-1 1 0 0,-1 1-1 0 0,1-1 0 0 0,0 1 0 0 0,0 0 0 0 0,0-1 1 0 0,0 1-1 0 0,-1-1 0 0 0,1 1 0 0 0,0 0 0 0 0,-1-1 0 0 0,1 1 1 0 0,0-1-1 0 0,-1 1 0 0 0,1-1 0 0 0,-1 1 0 0 0,1-1 1 0 0,-1 0-1 0 0,1 1 0 0 0,-1-1 0 0 0,1 1 0 0 0,-1-1 1 0 0,1 0-1 0 0,-2 1 0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944"/>
    </inkml:context>
    <inkml:brush xml:id="br0">
      <inkml:brushProperty name="width" value="0.1" units="cm"/>
      <inkml:brushProperty name="height" value="0.1" units="cm"/>
      <inkml:brushProperty name="color" value="#FD99EA"/>
    </inkml:brush>
  </inkml:definitions>
  <inkml:trace contextRef="#ctx0" brushRef="#br0">99 9 17503 0 0,'21'0'1588'0'0,"-20"-2"-1304"0"0,-1 2-251 0 0,0 0-1 0 0,0-1 1 0 0,0 1-1 0 0,0 0 1 0 0,0 0-1 0 0,0-1 1 0 0,0 1-1 0 0,0 0 1 0 0,0 0-1 0 0,0-1 1 0 0,0 1-1 0 0,0 0 1 0 0,1 0-1 0 0,-1-1 1 0 0,0 1-1 0 0,0 0 1 0 0,0 0-1 0 0,0-1 1 0 0,1 1-1 0 0,-1 0 1 0 0,0 0-1 0 0,0 0 0 0 0,0 0 1 0 0,1-1-1 0 0,-1 1 1 0 0,0 0-1 0 0,0 0 1 0 0,1 0-1 0 0,-1 0 1 0 0,0 0-1 0 0,0 0 1 0 0,1 0-1 0 0,-1 0 1 0 0,0-1-1 0 0,1 1 1 0 0,-1 0-1 0 0,0 0 1 0 0,0 0-1 0 0,1 0 1 0 0,-1 1-1 0 0,0-1 1 0 0,0 0-1 0 0,1 0 1 0 0,-1 0-1 0 0,0 0 1 0 0,1 0-1 0 0,-1 0 1 0 0,0 0-1 0 0,0 0 0 0 0,1 0 1 0 0,-1 1-1 0 0,0-1 1 0 0,0 0-1 0 0,0 0 1 0 0,1 0-1 0 0,-1 1 1 0 0,0-1-1 0 0,0 5 344 0 0,1 0 0 0 0,-1 0 0 0 0,1-1 0 0 0,0 1 0 0 0,0 0 0 0 0,2 5 0 0 0,-2-6-260 0 0,0-1 0 0 0,0 1 0 0 0,-1 0 0 0 0,0 0 0 0 0,1-1 0 0 0,-1 1 0 0 0,-1 0 0 0 0,0 5 0 0 0,0 17 412 0 0,3-5-150 0 0,0-7-89 0 0,-1 0 1 0 0,-1 0 0 0 0,-1 17-1 0 0,-3 48 133 0 0,-1 7-228 0 0,4-77-207 0 0,0 0-1 0 0,1 1 1 0 0,-1-1 0 0 0,2 0 0 0 0,1 17-1 0 0,1 1-158 0 0,-3-23 51 0 0,0 1-1 0 0,0-1 1 0 0,0 0-1 0 0,1 1 1 0 0,0-1-1 0 0,2 8 1 0 0</inkml:trace>
  <inkml:trace contextRef="#ctx0" brushRef="#br0" timeOffset="1">25 255 3224 0 0,'-24'-23'11167'0'0,"31"14"-7580"0"0,19-3-478 0 0,-23 10-2872 0 0,1 1-1 0 0,-1-1 0 0 0,1 0 0 0 0,0 1 1 0 0,0 0-1 0 0,-1 0 0 0 0,1 0 0 0 0,0 0 1 0 0,0 1-1 0 0,0-1 0 0 0,0 1 0 0 0,8 0 1 0 0,13-1 515 0 0,-18 1-515 0 0,0 0 0 0 0,0 0-1 0 0,0 1 1 0 0,9 1 0 0 0,8 1 315 0 0,39 2 636 0 0,42 1-1252 0 0,-88-6-576 0 0,2-3-36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4.693"/>
    </inkml:context>
    <inkml:brush xml:id="br0">
      <inkml:brushProperty name="width" value="0.1" units="cm"/>
      <inkml:brushProperty name="height" value="0.1" units="cm"/>
      <inkml:brushProperty name="color" value="#FD99EA"/>
    </inkml:brush>
  </inkml:definitions>
  <inkml:trace contextRef="#ctx0" brushRef="#br0">0 519 2760 0 0,'22'20'17587'0'0,"-20"-26"-17315"0"0,1 0 0 0 0,-1 1-1 0 0,0-1 1 0 0,0 0-1 0 0,-1 0 1 0 0,1 0 0 0 0,-1 0-1 0 0,-1-1 1 0 0,1-7-1 0 0,-1 5-112 0 0,2-1-1 0 0,-1 0 1 0 0,6-18-1 0 0,3-15-201 0 0,-7 25 322 0 0,0 1 0 0 0,8-20 1 0 0,0-3-31 0 0,-4 18-246 0 0,0 1 0 0 0,14-27 0 0 0,-16 37-2 0 0,5-10-1 0 0,24-39 0 0 0,-27 50 0 0 0,0 1 0 0 0,0 1 0 0 0,0-1 0 0 0,1 1 0 0 0,0 1 0 0 0,10-8 0 0 0,-16 14-60 0 0,-1 0 0 0 0,1 0 0 0 0,-1 0 0 0 0,1 0 0 0 0,0 0 0 0 0,0 1-1 0 0,-1-1 1 0 0,1 0 0 0 0,0 1 0 0 0,0-1 0 0 0,0 1 0 0 0,0 0 0 0 0,-1 0-1 0 0,1 0 1 0 0,0 0 0 0 0,0 0 0 0 0,0 0 0 0 0,0 0 0 0 0,0 0 0 0 0,0 1 0 0 0,-1-1-1 0 0,1 1 1 0 0,0 0 0 0 0,0-1 0 0 0,-1 1 0 0 0,1 0 0 0 0,0 0 0 0 0,-1 0 0 0 0,1 0-1 0 0,2 2 1 0 0,6 4-1521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75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0 11976 0 0,'2'1'266'0'0,"12"4"83"0"0,1 1-1 0 0,21 13 1 0 0,-26-14-305 0 0,0 0-1 0 0,18 5 1 0 0,4 2 574 0 0,195 62 2681 0 0,-116-40-2589 0 0,123 22 212 0 0,-153-38-708 0 0,415 67 1126 0 0,-193-38-1231 0 0,-72-13-103 0 0,-78-12-293 0 0,-127-18 206 0 0,110 14-1605 0 0,-110-17-296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068"/>
    </inkml:context>
    <inkml:brush xml:id="br0">
      <inkml:brushProperty name="width" value="0.1" units="cm"/>
      <inkml:brushProperty name="height" value="0.1" units="cm"/>
      <inkml:brushProperty name="color" value="#FD99EA"/>
    </inkml:brush>
  </inkml:definitions>
  <inkml:trace contextRef="#ctx0" brushRef="#br0">0 47 18223 0 0,'0'0'1828'0'0,"2"0"-1673"0"0,15-7 85 0 0,1 2-1 0 0,0 0 0 0 0,0 1 1 0 0,19-1-1 0 0,-22 3 56 0 0,24-6 0 0 0,-27 5-764 0 0,1 0 0 0 0,-1 1 1 0 0,20 0-1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447"/>
    </inkml:context>
    <inkml:brush xml:id="br0">
      <inkml:brushProperty name="width" value="0.1" units="cm"/>
      <inkml:brushProperty name="height" value="0.1" units="cm"/>
      <inkml:brushProperty name="color" value="#FD99EA"/>
    </inkml:brush>
  </inkml:definitions>
  <inkml:trace contextRef="#ctx0" brushRef="#br0">272 87 4608 0 0,'-24'-32'11838'0'0,"22"21"-9366"0"0,2 10-2455 0 0,0 0 1 0 0,0-1 0 0 0,0 1 0 0 0,0 0 0 0 0,0-1-1 0 0,-1 1 1 0 0,1 0 0 0 0,-1-1 0 0 0,1 1-1 0 0,-1 0 1 0 0,1 0 0 0 0,-1-1 0 0 0,0 1 0 0 0,1 0-1 0 0,-2-2 1 0 0,-2 1 106 0 0,1-1 0 0 0,0 1 0 0 0,-1 0 0 0 0,1 0 0 0 0,-1 0 0 0 0,0 1 1 0 0,1-1-1 0 0,-1 1 0 0 0,0 0 0 0 0,0 0 0 0 0,0 0 0 0 0,0 0 0 0 0,0 1 0 0 0,0 0 0 0 0,0-1 0 0 0,0 2 0 0 0,-1-1 0 0 0,1 0 0 0 0,0 1 0 0 0,-4 1 0 0 0,7-2-101 0 0,-12 3 335 0 0,0 1 1 0 0,-17 8-1 0 0,26-11-292 0 0,0 1 1 0 0,1 0-1 0 0,-1 1 1 0 0,0-1 0 0 0,1 1-1 0 0,0 0 1 0 0,0-1-1 0 0,0 1 1 0 0,0 1-1 0 0,0-1 1 0 0,-4 7-1 0 0,-3 6 96 0 0,4-6-185 0 0,1-1 0 0 0,-1 0-1 0 0,2 1 1 0 0,-1 0 0 0 0,2 0-1 0 0,-5 18 1 0 0,5-13 57 0 0,2-1 1 0 0,0 1-1 0 0,1 0 0 0 0,0-1 1 0 0,3 21-1 0 0,-1-27-41 0 0,-1 1 0 0 0,1-1 0 0 0,1 0 0 0 0,-1 1 0 0 0,2-1-1 0 0,-1 0 1 0 0,1-1 0 0 0,0 1 0 0 0,0-1 0 0 0,8 10 0 0 0,-9-14 0 0 0,0 0 1 0 0,0 0-1 0 0,0 0 0 0 0,1-1 1 0 0,-1 1-1 0 0,1-1 0 0 0,-1 0 0 0 0,1 0 1 0 0,0 0-1 0 0,0 0 0 0 0,0-1 1 0 0,0 0-1 0 0,0 1 0 0 0,7 0 1 0 0,-5-2-12 0 0,1 1 1 0 0,-1-1 0 0 0,1 0 0 0 0,0 0 0 0 0,-1-1 0 0 0,1 0 0 0 0,-1 0-1 0 0,10-3 1 0 0,-13 3 17 0 0,-1-1 0 0 0,1 1 0 0 0,-1 0 0 0 0,1-1 0 0 0,-1 0 0 0 0,1 1 0 0 0,-1-1 0 0 0,0 0 0 0 0,0 0 0 0 0,0-1 0 0 0,0 1 0 0 0,2-4 0 0 0,19-35 0 0 0,-10 18 0 0 0,-6 12-496 0 0,-1 0 0 0 0,0 0 0 0 0,-1-1 0 0 0,7-18 0 0 0,-11 26 332 0 0,0 0 0 0 0,0 1 0 0 0,0-1 0 0 0,-1 0-1 0 0,0 0 1 0 0,1 1 0 0 0,-1-1 0 0 0,0 0 0 0 0,-1 0-1 0 0,1 0 1 0 0,-1 0 0 0 0,0 1 0 0 0,0-1-1 0 0,0 0 1 0 0,0 1 0 0 0,0-1 0 0 0,-1 1 0 0 0,-3-7-1 0 0,0 6-1115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789"/>
    </inkml:context>
    <inkml:brush xml:id="br0">
      <inkml:brushProperty name="width" value="0.1" units="cm"/>
      <inkml:brushProperty name="height" value="0.1" units="cm"/>
      <inkml:brushProperty name="color" value="#FD99EA"/>
    </inkml:brush>
  </inkml:definitions>
  <inkml:trace contextRef="#ctx0" brushRef="#br0">0 20 3680 0 0,'0'2'11468'0'0,"2"17"-6781"0"0,3 12-3306 0 0,1 3-854 0 0,14 52 669 0 0,-15-58-959 0 0,-2-11-114 0 0,0 0 0 0 0,-1 0 0 0 0,-1 0 0 0 0,0 0 0 0 0,-3 26 0 0 0,-4-18-70 0 0,6-25-55 0 0,0 0 1 0 0,0 0-1 0 0,0-1 0 0 0,0 1 0 0 0,0 0 0 0 0,0 0 0 0 0,0 0 1 0 0,0 0-1 0 0,0 0 0 0 0,0 0 0 0 0,0 0 0 0 0,0 0 0 0 0,0 0 1 0 0,0 0-1 0 0,0-1 0 0 0,0 1 0 0 0,0 0 0 0 0,-1 0 0 0 0,1 0 1 0 0,0 0-1 0 0,0 0 0 0 0,0 0 0 0 0,0 0 0 0 0,0 0 0 0 0,0 0 1 0 0,0 0-1 0 0,0 0 0 0 0,0 0 0 0 0,0 0 0 0 0,-1 0 0 0 0,1 0 1 0 0,0 0-1 0 0,0 0 0 0 0,0 0 0 0 0,0 0 0 0 0,0 0 0 0 0,0 0 1 0 0,0 0-1 0 0,0 0 0 0 0,0 0 0 0 0,-1 0 0 0 0,1 0 0 0 0,0 0 1 0 0,0 0-1 0 0,0 0 0 0 0,0 0 0 0 0,0 0 0 0 0,0 0 1 0 0,0 0-1 0 0,0 0 0 0 0,0 0 0 0 0,0 0 0 0 0,0 0 0 0 0,-1 0 1 0 0,1 1-1 0 0,0-1 0 0 0,0 0 0 0 0,0 0 0 0 0,0 0 0 0 0,0 0 1 0 0,0 0-1 0 0,0 0 0 0 0,0 0 0 0 0,0 0 0 0 0,0 1 0 0 0,-2-8-67 0 0,1-2 39 0 0,0 0 0 0 0,1-1 1 0 0,0 1-1 0 0,1 0 0 0 0,0 0 0 0 0,0 0 1 0 0,1 0-1 0 0,0 0 0 0 0,6-15 1 0 0,4-6-9 0 0,24-40 1 0 0,-25 48 31 0 0,6-7-11 0 0,30-36 0 0 0,-30 41-26 0 0,1 4-3172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270"/>
    </inkml:context>
    <inkml:brush xml:id="br0">
      <inkml:brushProperty name="width" value="0.1" units="cm"/>
      <inkml:brushProperty name="height" value="0.1" units="cm"/>
      <inkml:brushProperty name="color" value="#FD99EA"/>
    </inkml:brush>
  </inkml:definitions>
  <inkml:trace contextRef="#ctx0" brushRef="#br0">22 1 6912 0 0,'0'2'5053'0'0,"4"38"1085"0"0,0-10-5436 0 0,7 116 1815 0 0,-9-91-1571 0 0,-7 97 0 0 0,3-142-975 0 0,-1 1 1 0 0,1 0-1 0 0,-9 17 1 0 0,5-11-307 0 0,6-16 286 0 0,-1 0 1 0 0,1 0 0 0 0,0 0-1 0 0,-1 0 1 0 0,0-1 0 0 0,1 1-1 0 0,-1 0 1 0 0,1 0 0 0 0,-1 0-1 0 0,0 0 1 0 0,0-1 0 0 0,1 1-1 0 0,-1 0 1 0 0,0-1 0 0 0,-2 2-1 0 0,2-1-531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666"/>
    </inkml:context>
    <inkml:brush xml:id="br0">
      <inkml:brushProperty name="width" value="0.1" units="cm"/>
      <inkml:brushProperty name="height" value="0.1" units="cm"/>
      <inkml:brushProperty name="color" value="#FD99EA"/>
    </inkml:brush>
  </inkml:definitions>
  <inkml:trace contextRef="#ctx0" brushRef="#br0">23 97 10136 0 0,'0'0'777'0'0,"-1"0"-505"0"0,0 0-174 0 0,0 0-1 0 0,0 0 1 0 0,0 0-1 0 0,0 0 1 0 0,0 0 0 0 0,0 0-1 0 0,0-1 1 0 0,0 1 0 0 0,0 0-1 0 0,0-1 1 0 0,0 1-1 0 0,0-1 1 0 0,0 1 0 0 0,0-1-1 0 0,0 1 1 0 0,0-1-1 0 0,1 0 1 0 0,-1 1 0 0 0,0-1-1 0 0,1 0 1 0 0,-1 1-1 0 0,0-1 1 0 0,1 0 0 0 0,0-14 6172 0 0,0 15-6144 0 0,1 0 0 0 0,-1 0 0 0 0,0 0 0 0 0,1 0 0 0 0,-1 0 0 0 0,23-5 380 0 0,-13 3 448 0 0,-3 1-720 0 0,0-1 0 0 0,1 2 0 0 0,10-1 0 0 0,14-2 277 0 0,103-19 1154 0 0,-31 1-2608 0 0,-99 19 497 0 0,0 1 0 0 0,0 0 0 0 0,-1-1 0 0 0,6-2 0 0 0,0-1-1482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091"/>
    </inkml:context>
    <inkml:brush xml:id="br0">
      <inkml:brushProperty name="width" value="0.1" units="cm"/>
      <inkml:brushProperty name="height" value="0.1" units="cm"/>
      <inkml:brushProperty name="color" value="#FD99EA"/>
    </inkml:brush>
  </inkml:definitions>
  <inkml:trace contextRef="#ctx0" brushRef="#br0">1 6 10136 0 0,'6'-5'9051'0'0,"-3"8"-8762"0"0,1 0 0 0 0,-1 1-1 0 0,0-1 1 0 0,0 1 0 0 0,0 0-1 0 0,-1 0 1 0 0,1 0-1 0 0,-1 0 1 0 0,0 1 0 0 0,0-1-1 0 0,0 0 1 0 0,-1 1 0 0 0,1-1-1 0 0,0 7 1 0 0,1 7 160 0 0,-2 0 0 0 0,1 27 1 0 0,-1 0 222 0 0,4 0-257 0 0,2 59 208 0 0,-3 41-471 0 0,-5-135-152 0 0,-2-4-36 0 0,3-4-153 0 0,0-14-550 0 0,2-10 715 0 0,1 0 1 0 0,1 1-1 0 0,1-1 0 0 0,14-35 0 0 0,-16 48 93 0 0,2-3-23 0 0,1 0 1 0 0,0 0-1 0 0,1 0 1 0 0,1 1-1 0 0,0 0 1 0 0,16-16-1 0 0,-3 0-5 0 0,-10 14-79 0 0,1 1 0 0 0,0 0 0 0 0,0 0 0 0 0,1 1 0 0 0,0 1 0 0 0,1 0 0 0 0,0 1 0 0 0,1 0 0 0 0,0 1 0 0 0,0 1 0 0 0,18-6 0 0 0,-31 12 38 0 0,0 1 0 0 0,1-1 0 0 0,-1 0 0 0 0,0 1 0 0 0,0 0 0 0 0,0 0 0 0 0,1-1 0 0 0,-1 1 0 0 0,0 0 0 0 0,0 1 0 0 0,1-1 0 0 0,-1 0 0 0 0,0 1 0 0 0,0-1 0 0 0,1 1 0 0 0,-1 0 0 0 0,0 0 0 0 0,0-1 0 0 0,0 1 0 0 0,0 1 0 0 0,0-1 0 0 0,0 0 0 0 0,-1 0 0 0 0,5 4 0 0 0,-4-2 0 0 0,1 1 0 0 0,0 0 0 0 0,-1 0 0 0 0,1 0 0 0 0,-1 0 0 0 0,0 0 0 0 0,-1 0 0 0 0,1 0 0 0 0,-1 1 0 0 0,0-1 0 0 0,1 8 0 0 0,1 6 103 0 0,-1-1 0 0 0,-1 1-1 0 0,-2 34 1 0 0,-6 27 226 0 0,4-48-571 0 0,0-11 9 0 0,-4 19 0 0 0,-1 8 89 0 0,8-45-332 0 0,-2 10-264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472"/>
    </inkml:context>
    <inkml:brush xml:id="br0">
      <inkml:brushProperty name="width" value="0.1" units="cm"/>
      <inkml:brushProperty name="height" value="0.1" units="cm"/>
      <inkml:brushProperty name="color" value="#FD99EA"/>
    </inkml:brush>
  </inkml:definitions>
  <inkml:trace contextRef="#ctx0" brushRef="#br0">0 163 13824 0 0,'2'1'7071'0'0,"0"1"-6923"0"0,-1 0 0 0 0,1 0-1 0 0,0 0 1 0 0,-1 0-1 0 0,1 0 1 0 0,-1 1 0 0 0,0-1-1 0 0,1 0 1 0 0,-1 1-1 0 0,0-1 1 0 0,-1 1 0 0 0,2 4-1 0 0,4 37 986 0 0,-3-14-311 0 0,5 32 450 0 0,0 104 1 0 0,-5-138-1032 0 0,-1-4-1107 0 0,-2-7-4097 0 0</inkml:trace>
  <inkml:trace contextRef="#ctx0" brushRef="#br0" timeOffset="1">102 1 17303 0 0,'0'0'1896'0'0,"12"3"-4536"0"0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895"/>
    </inkml:context>
    <inkml:brush xml:id="br0">
      <inkml:brushProperty name="width" value="0.1" units="cm"/>
      <inkml:brushProperty name="height" value="0.1" units="cm"/>
      <inkml:brushProperty name="color" value="#FD99EA"/>
    </inkml:brush>
  </inkml:definitions>
  <inkml:trace contextRef="#ctx0" brushRef="#br0">293 44 16727 0 0,'0'0'1514'0'0,"-1"-1"-1242"0"0,-27-23 1960 0 0,26 22-2041 0 0,0 1-1 0 0,0-1 1 0 0,0 1 0 0 0,-1-1 0 0 0,1 1 0 0 0,0 0 0 0 0,-1 0 0 0 0,1 0 0 0 0,-1 0-1 0 0,0 0 1 0 0,1 0 0 0 0,-1 1 0 0 0,-3-1 0 0 0,-39-1 1615 0 0,41 2-1612 0 0,-3 0-172 0 0,1 0 1 0 0,0 1 0 0 0,-1-1-1 0 0,1 2 1 0 0,0-1 0 0 0,-7 3-1 0 0,6 1-22 0 0,5 5 0 0 0,0 1 0 0 0,1-10 0 0 0,0 1 0 0 0,1 0 0 0 0,0 0 0 0 0,-1 0 0 0 0,1-1 0 0 0,0 1 0 0 0,0 0 0 0 0,0 0 0 0 0,0 0 0 0 0,0 0 0 0 0,0 0 0 0 0,0 0 0 0 0,1-1 0 0 0,-1 1 0 0 0,1 0 0 0 0,-1 0 0 0 0,1 0 0 0 0,0-1 0 0 0,0 1 0 0 0,1 2 0 0 0,38 53 0 0 0,-11-21 1 0 0,-22-27-4 0 0,1 0 0 0 0,-1 0-1 0 0,5 10 1 0 0,-7-12-11 0 0,-2 0 1 0 0,1 0-1 0 0,-1 0 0 0 0,0 1 0 0 0,0-1 0 0 0,-1 1 0 0 0,0 0 1 0 0,0 0-1 0 0,-1 0 0 0 0,1 12 0 0 0,-2-15 30 0 0,0 0 21 0 0,0 0 0 0 0,0 1 0 0 0,0-1 0 0 0,-1 0 0 0 0,0 1 0 0 0,0-1-1 0 0,0 0 1 0 0,-4 9 0 0 0,-1-1 154 0 0,5-9-119 0 0,-1 1 0 0 0,0-1 0 0 0,0 1 0 0 0,-1-1-1 0 0,1 0 1 0 0,-1 0 0 0 0,0 0 0 0 0,0 0 0 0 0,0 0 0 0 0,-1-1 0 0 0,1 1 0 0 0,-5 2 0 0 0,-2 1 105 0 0,1-1 1 0 0,-1 0 0 0 0,-1-1-1 0 0,1 0 1 0 0,-22 6 0 0 0,29-10-146 0 0,0 0 0 0 0,-1-1 0 0 0,1 1 0 0 0,-1-1 0 0 0,0 1 0 0 0,1-1 0 0 0,-1 0 0 0 0,1-1 0 0 0,-1 1 1 0 0,1-1-1 0 0,-1 1 0 0 0,1-1 0 0 0,-1 0 0 0 0,1 0 0 0 0,0-1 0 0 0,0 1 0 0 0,-1-1 0 0 0,1 1 0 0 0,0-1 0 0 0,0 0 0 0 0,0 0 0 0 0,1-1 0 0 0,-5-2 0 0 0,4 0-367 0 0,0 1 0 0 0,0-1 0 0 0,0 0 0 0 0,0 0 0 0 0,1 0 0 0 0,-1 0-1 0 0,-1-9 1 0 0,-6-17-9057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408"/>
    </inkml:context>
    <inkml:brush xml:id="br0">
      <inkml:brushProperty name="width" value="0.1" units="cm"/>
      <inkml:brushProperty name="height" value="0.1" units="cm"/>
      <inkml:brushProperty name="color" value="#FD99EA"/>
    </inkml:brush>
  </inkml:definitions>
  <inkml:trace contextRef="#ctx0" brushRef="#br0">1 1 13304 0 0,'0'0'2842'0'0,"8"1"-601"0"0,0 9-1267 0 0,-6-9-868 0 0,-1 0-1 0 0,0 0 0 0 0,0 0 1 0 0,1 1-1 0 0,-1-1 0 0 0,0 0 0 0 0,0 1 1 0 0,0-1-1 0 0,1 4 0 0 0,13 31 935 0 0,0 2 0 0 0,-3 0 0 0 0,14 69 0 0 0,-21-81-801 0 0,9 27 1 0 0,3 12-38 0 0,-17-64-202 0 0,0 0 0 0 0,0-1 0 0 0,0 1 0 0 0,0 0 0 0 0,0 0 0 0 0,0-1 0 0 0,0 1 0 0 0,0 0 0 0 0,1-1 0 0 0,-1 1 0 0 0,0 0 0 0 0,1 0 0 0 0,-1-1 0 0 0,0 1 0 0 0,1-1 0 0 0,-1 1 0 0 0,1 0 0 0 0,-1-1 0 0 0,1 1 0 0 0,-1-1 0 0 0,1 1 0 0 0,-1-1 0 0 0,1 1 0 0 0,0-1 0 0 0,-1 0 0 0 0,1 1 0 0 0,0-1 0 0 0,-1 0 0 0 0,1 1 0 0 0,0-1 0 0 0,0 0 0 0 0,-1 0 0 0 0,1 0 0 0 0,1 1 0 0 0,0-2 0 0 0,-1 1 0 0 0,1 0 0 0 0,0-1 0 0 0,-1 1 0 0 0,1-1 0 0 0,0 0 0 0 0,-1 0 0 0 0,1 1 0 0 0,1-3 0 0 0,-2 3 0 0 0,3-3 0 0 0,0-1 0 0 0,0 1 0 0 0,0-1 0 0 0,-1 1 0 0 0,1-1 0 0 0,-1-1 0 0 0,5-6 0 0 0,19-39 37 0 0,-13 23-2 0 0,5-9-25 0 0,-2 4 17 0 0,27-39 0 0 0,-33 56-93 0 0,0-1 1 0 0,-2 0-1 0 0,0 0 0 0 0,-1-1 0 0 0,9-27 1 0 0,-16 42-181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813"/>
    </inkml:context>
    <inkml:brush xml:id="br0">
      <inkml:brushProperty name="width" value="0.1" units="cm"/>
      <inkml:brushProperty name="height" value="0.1" units="cm"/>
      <inkml:brushProperty name="color" value="#FD99EA"/>
    </inkml:brush>
  </inkml:definitions>
  <inkml:trace contextRef="#ctx0" brushRef="#br0">7 119 18687 0 0,'0'0'1875'0'0,"-1"8"-1178"0"0,-1-2-423 0 0,1 0 0 0 0,0 1-1 0 0,0-1 1 0 0,0 1 0 0 0,1-1-1 0 0,0 0 1 0 0,1 12 0 0 0,4 103 1516 0 0,-3-63-1042 0 0,-3-39-506 0 0,5 31 0 0 0,-1 25 500 0 0,-2-63-3983 0 0</inkml:trace>
  <inkml:trace contextRef="#ctx0" brushRef="#br0" timeOffset="1">88 18 9216 0 0,'-17'-18'9359'0'0,"26"29"-10743"0"0,-1-4 329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407"/>
    </inkml:context>
    <inkml:brush xml:id="br0">
      <inkml:brushProperty name="width" value="0.1" units="cm"/>
      <inkml:brushProperty name="height" value="0.1" units="cm"/>
      <inkml:brushProperty name="color" value="#FD99EA"/>
    </inkml:brush>
  </inkml:definitions>
  <inkml:trace contextRef="#ctx0" brushRef="#br0">380 299 11056 0 0,'0'0'852'0'0,"-2"-16"778"0"0,0 9-115 0 0,-1-4 371 0 0,-1-1 0 0 0,-5-11 0 0 0,7 18-1606 0 0,-1 2-1 0 0,1-1 0 0 0,-1 0 0 0 0,1 0 0 0 0,-1 1 1 0 0,0-1-1 0 0,0 1 0 0 0,-1 0 0 0 0,-3-3 0 0 0,-18-14 1117 0 0,19 15-1192 0 0,0-1 1 0 0,0 1-1 0 0,-1 0 1 0 0,0 1-1 0 0,0 0 0 0 0,0 0 1 0 0,0 0-1 0 0,-1 1 1 0 0,-7-2-1 0 0,-7-1-17 0 0,12 3-92 0 0,0 0 1 0 0,-1 1-1 0 0,-16-1 0 0 0,23 3-74 0 0,1 0 1 0 0,-1 0-1 0 0,1 1 0 0 0,0-1 0 0 0,-1 1 0 0 0,1 0 0 0 0,0 0 1 0 0,-1 0-1 0 0,1 0 0 0 0,0 0 0 0 0,0 1 0 0 0,0-1 0 0 0,0 1 1 0 0,0 0-1 0 0,-4 3 0 0 0,2 0 13 0 0,0-1 1 0 0,0 1 0 0 0,0 0-1 0 0,0 0 1 0 0,1 1 0 0 0,-1-1-1 0 0,2 1 1 0 0,-1 0 0 0 0,0 0-1 0 0,-3 10 1 0 0,-2 10-90 0 0,2 0 0 0 0,0 0 0 0 0,2 0-1 0 0,-4 50 1 0 0,8-60 28 0 0,0 0-1 0 0,2 0 0 0 0,0 0 1 0 0,1 0-1 0 0,1 0 1 0 0,0 0-1 0 0,1 0 0 0 0,1-1 1 0 0,8 20-1 0 0,-7-23 28 0 0,0 0 0 0 0,1 0 0 0 0,1-1 0 0 0,13 17 0 0 0,-18-24 0 0 0,0-1 0 0 0,0-1 0 0 0,1 1 0 0 0,-1 0 0 0 0,1-1 0 0 0,-1 1 0 0 0,1-1 0 0 0,5 2 0 0 0,-7-3 0 0 0,0-1 0 0 0,1 1 0 0 0,-1 0 0 0 0,1-1 0 0 0,-1 0 0 0 0,1 1 0 0 0,-1-1 0 0 0,1 0 0 0 0,-1 0 0 0 0,1-1 0 0 0,-1 1 0 0 0,0 0 0 0 0,1-1 0 0 0,-1 1 0 0 0,4-2 0 0 0,-1 0 0 0 0,1 0 0 0 0,0 0 0 0 0,0-1 0 0 0,0 1 0 0 0,-1-1 0 0 0,0 0 0 0 0,1 0 0 0 0,-1-1 0 0 0,0 0 0 0 0,-1 1 0 0 0,6-6 0 0 0,10-16 0 0 0,33-53 0 0 0,-27 38 0 0 0,16-29 0 0 0,-32 51-214 0 0,-2 0-1 0 0,0-1 1 0 0,-2 0 0 0 0,8-30-1 0 0,-8 15-160 0 0,-1 0-1 0 0,0-40 1 0 0,-6 39-97 0 0,-10-63 1 0 0,10 92 1235 0 0,2 17-482 0 0,-1 12-59 0 0,-17 336 1239 0 0,20-259-1345 0 0,-1-81-223 0 0,0 0-1 0 0,2-1 1 0 0,6 23 0 0 0,5-8-3574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829"/>
    </inkml:context>
    <inkml:brush xml:id="br0">
      <inkml:brushProperty name="width" value="0.1" units="cm"/>
      <inkml:brushProperty name="height" value="0.1" units="cm"/>
      <inkml:brushProperty name="color" value="#FD99EA"/>
    </inkml:brush>
  </inkml:definitions>
  <inkml:trace contextRef="#ctx0" brushRef="#br0">91 252 13824 0 0,'0'0'1061'0'0,"1"-8"-650"0"0,0 6-32 0 0,-1 1 0 0 0,1-1 1 0 0,0 0-1 0 0,0 1 1 0 0,1-1-1 0 0,-1 1 1 0 0,0-1-1 0 0,0 1 1 0 0,1 0-1 0 0,-1 0 0 0 0,1-1 1 0 0,-1 1-1 0 0,1 0 1 0 0,-1 0-1 0 0,1 0 1 0 0,0 0-1 0 0,3 0 1 0 0,37-13 2112 0 0,-27 10-2313 0 0,-9 2-31 0 0,-4 1-95 0 0,-1 1 0 0 0,1 0 0 0 0,-1-1 0 0 0,1 1 0 0 0,-1-1 0 0 0,1 1 0 0 0,-1-1 0 0 0,0 0 0 0 0,1 0 0 0 0,-1 0 0 0 0,0 1 0 0 0,0-1 0 0 0,0 0 0 0 0,0-1 0 0 0,1 1 0 0 0,0-1 0 0 0,1-2 10 0 0,1 0 0 0 0,-1 0-1 0 0,1 1 1 0 0,0-1 0 0 0,0 1 0 0 0,0 0 0 0 0,1 0 0 0 0,6-3 0 0 0,-6 3-67 0 0,1 0 1 0 0,-1 0-1 0 0,0-1 1 0 0,0 0 0 0 0,7-6-1 0 0,-7 3 3 0 0,0 3-5 0 0,-1-1 1 0 0,0 0-1 0 0,-1 0 0 0 0,1 0 0 0 0,4-10 1 0 0,-7 13 3 0 0,0-1 1 0 0,-1 1-1 0 0,1 0 1 0 0,-1-1-1 0 0,0 1 1 0 0,1-1-1 0 0,-1 1 1 0 0,0-1-1 0 0,-1 1 1 0 0,1 0-1 0 0,0-1 1 0 0,-1 1-1 0 0,1-1 1 0 0,-1 1-1 0 0,0 0 1 0 0,0 0-1 0 0,0-1 1 0 0,-1-2-1 0 0,1 4 6 0 0,0-1 1 0 0,0 1-1 0 0,1-1 0 0 0,-1 1 0 0 0,0 0 1 0 0,0-1-1 0 0,0 1 0 0 0,-1 0 0 0 0,1 0 1 0 0,0 0-1 0 0,0 0 0 0 0,-1 0 0 0 0,1 0 1 0 0,-3-2-1 0 0,-3 1 12 0 0,-1 0 0 0 0,1 0 0 0 0,-9-1 0 0 0,16 3-16 0 0,-6-1 31 0 0,-1 1 0 0 0,1 0 1 0 0,0 0-1 0 0,-1 0 0 0 0,1 1 0 0 0,0 0 0 0 0,0 0 0 0 0,0 0 0 0 0,-1 1 0 0 0,1 0 1 0 0,1 0-1 0 0,-1 1 0 0 0,0 0 0 0 0,1 0 0 0 0,-9 6 0 0 0,1 0 64 0 0,1 0-1 0 0,0 2 0 0 0,1-1 1 0 0,0 1-1 0 0,-13 17 0 0 0,15-14-32 0 0,0 1 0 0 0,1 0 0 0 0,1 0 0 0 0,0 0 0 0 0,1 1 0 0 0,0 0 0 0 0,2 0 0 0 0,0 1 0 0 0,1-1 0 0 0,0 1 0 0 0,0 31 0 0 0,3-36-58 0 0,1 1-1 0 0,1-1 1 0 0,0 0-1 0 0,0 1 1 0 0,1-1-1 0 0,1 0 1 0 0,0-1 0 0 0,8 17-1 0 0,-9-21-1 0 0,1 0 0 0 0,0-1 1 0 0,0 1-1 0 0,0-1 0 0 0,1 0 0 0 0,0 0 0 0 0,1 0 0 0 0,-1-1 0 0 0,1 0 0 0 0,0 0 1 0 0,0 0-1 0 0,1-1 0 0 0,-1 0 0 0 0,12 6 0 0 0,-8-6 0 0 0,-1-1 0 0 0,1 0 0 0 0,0 0 0 0 0,0-1 0 0 0,15 1 0 0 0,-18-3-15 0 0,-1 0-1 0 0,1 0 0 0 0,-1-1 0 0 0,0 0 1 0 0,1 0-1 0 0,-1 0 0 0 0,0-1 1 0 0,0 0-1 0 0,0-1 0 0 0,7-2 0 0 0,2-4-449 0 0,-1 0 0 0 0,0-1 0 0 0,-1-1 0 0 0,15-13 0 0 0,-20 16-483 0 0,5-3-678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205"/>
    </inkml:context>
    <inkml:brush xml:id="br0">
      <inkml:brushProperty name="width" value="0.1" units="cm"/>
      <inkml:brushProperty name="height" value="0.1" units="cm"/>
      <inkml:brushProperty name="color" value="#FD99EA"/>
    </inkml:brush>
  </inkml:definitions>
  <inkml:trace contextRef="#ctx0" brushRef="#br0">324 145 17015 0 0,'0'0'1543'0'0,"2"-7"-1238"0"0,3-9-142 0 0,-4 13 207 0 0,0 0 0 0 0,0 0 0 0 0,0 0 0 0 0,0 0 1 0 0,-1 0-1 0 0,1-4 0 0 0,3-8 1037 0 0,-3 14-1359 0 0,-1 1-1 0 0,0-1 1 0 0,1 1-1 0 0,-1-1 0 0 0,0 0 1 0 0,0 1-1 0 0,1-1 1 0 0,-1 0-1 0 0,0 1 1 0 0,0-1-1 0 0,0 0 0 0 0,0 1 1 0 0,0-1-1 0 0,0 0 1 0 0,0 1-1 0 0,0-1 1 0 0,0 0-1 0 0,0 1 0 0 0,0-1 1 0 0,0 0-1 0 0,-1 1 1 0 0,1-1-1 0 0,0 0 1 0 0,0 1-1 0 0,-1-1 1 0 0,1 1-1 0 0,0-1 0 0 0,-1 0 1 0 0,0 0-1 0 0,-4-4 211 0 0,1 0-1 0 0,-1 1 1 0 0,0 0-1 0 0,-1 0 1 0 0,1 0 0 0 0,-1 1-1 0 0,1-1 1 0 0,-1 1-1 0 0,-9-3 1 0 0,2 1 60 0 0,0 1 1 0 0,0 1-1 0 0,-21-4 0 0 0,28 7-274 0 0,-1-1 0 0 0,0 1 0 0 0,0 1 0 0 0,1 0-1 0 0,-1 0 1 0 0,1 0 0 0 0,-1 0 0 0 0,1 1 0 0 0,-1 0-1 0 0,1 1 1 0 0,0-1 0 0 0,0 1 0 0 0,0 0-1 0 0,0 1 1 0 0,1 0 0 0 0,-1-1 0 0 0,1 2 0 0 0,0-1-1 0 0,0 1 1 0 0,1-1 0 0 0,-1 1 0 0 0,1 1 0 0 0,0-1-1 0 0,-3 6 1 0 0,2-3-29 0 0,-3 3 4 0 0,2 0 1 0 0,-1 0 0 0 0,1 1-1 0 0,1-1 1 0 0,0 1-1 0 0,-5 24 1 0 0,7-21-19 0 0,1 0 1 0 0,1 0-1 0 0,1 23 0 0 0,0-29-10 0 0,1 1 0 0 0,1-1-1 0 0,-1 0 1 0 0,1 0 0 0 0,1 0-1 0 0,6 17 1 0 0,-2-13-2 0 0,-5-8 5 0 0,0 1 1 0 0,0-1-1 0 0,1 0 1 0 0,0 0-1 0 0,0-1 1 0 0,0 1-1 0 0,0-1 1 0 0,1 1-1 0 0,0-1 1 0 0,8 7-1 0 0,-1-3-9 0 0,-8-5 11 0 0,1-1-1 0 0,-1 0 0 0 0,0 1 1 0 0,1-1-1 0 0,-1 0 1 0 0,1-1-1 0 0,-1 1 0 0 0,1-1 1 0 0,0 1-1 0 0,0-1 1 0 0,0 0-1 0 0,0-1 0 0 0,0 1 1 0 0,4 0-1 0 0,-2-1-2 0 0,0 0-1 0 0,0 0 1 0 0,0-1 0 0 0,1 0-1 0 0,-1 0 1 0 0,0 0 0 0 0,0-1-1 0 0,-1 1 1 0 0,1-2 0 0 0,0 1-1 0 0,-1 0 1 0 0,1-1 0 0 0,-1 0-1 0 0,0-1 1 0 0,1 1 0 0 0,-2-1-1 0 0,8-6 1 0 0,2-5-19 0 0,-1-1 0 0 0,0 0 0 0 0,20-35 1 0 0,-30 45-24 0 0,0 0 1 0 0,0 0 0 0 0,-1-1 0 0 0,1 0 0 0 0,-1 1-1 0 0,-1-1 1 0 0,1 0 0 0 0,-1 0 0 0 0,-1 0 0 0 0,1 0-1 0 0,-1 0 1 0 0,0 0 0 0 0,-1 0 0 0 0,1 0 0 0 0,-3-9-1 0 0,-4 2-1021 0 0,-7 3-333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885"/>
    </inkml:context>
    <inkml:brush xml:id="br0">
      <inkml:brushProperty name="width" value="0.1" units="cm"/>
      <inkml:brushProperty name="height" value="0.1" units="cm"/>
      <inkml:brushProperty name="color" value="#FD99EA"/>
    </inkml:brush>
  </inkml:definitions>
  <inkml:trace contextRef="#ctx0" brushRef="#br0">1 0 9216 0 0,'0'0'10795'0'0,"0"2"-10025"0"0,0 0-637 0 0,0-1 0 0 0,1 0 1 0 0,-1 1-1 0 0,1-1 1 0 0,-1 1-1 0 0,1-1 0 0 0,-1 0 1 0 0,1 1-1 0 0,0-1 0 0 0,0 0 1 0 0,0 0-1 0 0,0 0 1 0 0,0 1-1 0 0,0-1 0 0 0,0 0 1 0 0,2 1-1 0 0,26 19 669 0 0,-10-8-401 0 0,7 6-4 0 0,-17-13-264 0 0,0 1 0 0 0,0-1-1 0 0,-1 2 1 0 0,0-1 0 0 0,0 1 0 0 0,-1 0 0 0 0,10 14 0 0 0,64 129 867 0 0,-70-131-924 0 0,-1 1 1 0 0,-1 0-1 0 0,-1 1 0 0 0,8 33 0 0 0,-13-45-15 0 0,-2 1 0 0 0,1-1 0 0 0,-1 1 0 0 0,-1-1 0 0 0,0 1 0 0 0,0 0 0 0 0,-1-1 0 0 0,-1 1-1 0 0,1-1 1 0 0,-2 1 0 0 0,-6 19 0 0 0,-47 86 931 0 0,51-106-1031 0 0,0 0 0 0 0,0-1 0 0 0,-1 0 0 0 0,0 0-1 0 0,-1 0 1 0 0,0-1 0 0 0,0 0 0 0 0,-1 0 0 0 0,0-1 0 0 0,0 0 0 0 0,-1 0-1 0 0,1-1 1 0 0,-18 9 0 0 0,14-11-645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161"/>
    </inkml:context>
    <inkml:brush xml:id="br0">
      <inkml:brushProperty name="width" value="0.1" units="cm"/>
      <inkml:brushProperty name="height" value="0.1" units="cm"/>
      <inkml:brushProperty name="color" value="#FF0066"/>
    </inkml:brush>
  </inkml:definitions>
  <inkml:trace contextRef="#ctx0" brushRef="#br0">289 130 11600 0 0,'0'0'3632'0'0,"0"-2"-2850"0"0,0-6 148 0 0,1 6-594 0 0,-1 0 0 0 0,0 0-1 0 0,0 0 1 0 0,0 0 0 0 0,0 0 0 0 0,0 0 0 0 0,0 0-1 0 0,-1-2 1 0 0,0 2-150 0 0,0-1 0 0 0,0 1 0 0 0,-1-1 0 0 0,1 1 0 0 0,-1 0 0 0 0,1 0 0 0 0,-1-1 0 0 0,0 1 0 0 0,0 1 0 0 0,1-1 0 0 0,-2 0 0 0 0,-2-2 0 0 0,-12-13 701 0 0,12 13-822 0 0,-1 0 0 0 0,1 0 0 0 0,-1 1 1 0 0,1 0-1 0 0,-1 0 0 0 0,0 0 0 0 0,0 0 0 0 0,0 1 0 0 0,-7-2 0 0 0,-1 1 6 0 0,1 1 0 0 0,-22-2-1 0 0,20 2 6 0 0,2-3 0 0 0,12 5-73 0 0,0-1 1 0 0,0 1 0 0 0,1-1-1 0 0,-1 1 1 0 0,0 0 0 0 0,0-1-1 0 0,0 1 1 0 0,0 0 0 0 0,1 0-1 0 0,-1-1 1 0 0,0 1 0 0 0,0 0-1 0 0,0 0 1 0 0,0 0 0 0 0,0 0 0 0 0,0 0-1 0 0,0 0 1 0 0,0 0 0 0 0,-1 1-1 0 0,-23 23 195 0 0,20-20-186 0 0,1 1 0 0 0,0 0 1 0 0,0 1-1 0 0,0-1 0 0 0,1 1 1 0 0,0-1-1 0 0,0 1 0 0 0,0 0 1 0 0,1 0-1 0 0,0 0 1 0 0,0 1-1 0 0,-2 10 0 0 0,1 5-14 0 0,1 0 0 0 0,0 31 0 0 0,3-37-39 0 0,0 1 0 0 0,1-1-1 0 0,1 1 1 0 0,1-1 0 0 0,0 0-1 0 0,1 0 1 0 0,10 21 0 0 0,-13-32-1 0 0,1 0 0 0 0,0 0 0 0 0,0 0 0 0 0,0-1 1 0 0,1 1-1 0 0,0-1 0 0 0,0 0 0 0 0,0 0 1 0 0,0 0-1 0 0,1 0 0 0 0,9 5 0 0 0,-12-7 10 0 0,1-1 0 0 0,0 1 0 0 0,1-1 0 0 0,-1 0 0 0 0,0 0 0 0 0,0 0 0 0 0,0 0 0 0 0,1 0 0 0 0,-1-1 0 0 0,0 1 0 0 0,1-1 0 0 0,-1 0 0 0 0,0 0 0 0 0,1-1 0 0 0,-1 1 0 0 0,0-1 0 0 0,1 1 0 0 0,-1-1 0 0 0,0 0 0 0 0,0 0 0 0 0,5-3 0 0 0,2-1-69 0 0,-1-1-1 0 0,-1 0 1 0 0,1-1-1 0 0,-1 0 1 0 0,0 0-1 0 0,0 0 1 0 0,-1-1-1 0 0,0-1 0 0 0,-1 1 1 0 0,0-1-1 0 0,0 0 1 0 0,4-10-1 0 0,-2 3-101 0 0,-4 11 191 0 0,-1-1 0 0 0,0 0 0 0 0,-1 0 0 0 0,1 0 0 0 0,-1-1-1 0 0,2-11 1 0 0,0-18-145 0 0,-1-39 0 0 0,-4 73 147 0 0,1 2 8 0 0,0-1 1 0 0,0 1 0 0 0,0-1-1 0 0,0 0 1 0 0,0 1 0 0 0,0-1-1 0 0,0 1 1 0 0,0-1 0 0 0,0 1 0 0 0,1-1-1 0 0,-1 1 1 0 0,0-1 0 0 0,0 1-1 0 0,0-1 1 0 0,1 1 0 0 0,-1-1-1 0 0,0 1 1 0 0,1-1 0 0 0,-1 1 0 0 0,0-1-1 0 0,1 1 1 0 0,0-2 834 0 0,-1 4-587 0 0,10 101 643 0 0,-2-38-746 0 0,4 8-122 0 0,-11-64 33 0 0,0 0 1 0 0,2 0-1 0 0,-1 0 0 0 0,7 15 0 0 0,-8-21-374 0 0,0 1-1 0 0,1-1 1 0 0,0 0-1 0 0,0 1 1 0 0,-1-1-1 0 0,2 0 0 0 0,-1 0 1 0 0,0-1-1 0 0,1 1 1 0 0,-1 0-1 0 0,1-1 1 0 0,0 1-1 0 0,0-1 0 0 0,6 4 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509"/>
    </inkml:context>
    <inkml:brush xml:id="br0">
      <inkml:brushProperty name="width" value="0.1" units="cm"/>
      <inkml:brushProperty name="height" value="0.1" units="cm"/>
      <inkml:brushProperty name="color" value="#FF0066"/>
    </inkml:brush>
  </inkml:definitions>
  <inkml:trace contextRef="#ctx0" brushRef="#br0">72 622 5064 0 0,'3'6'14179'0'0,"-8"-16"-13306"0"0,1 0 0 0 0,-5-15 0 0 0,0-1-277 0 0,-1-3-435 0 0,0 0-1 0 0,3-1 1 0 0,0 0-1 0 0,2 0 1 0 0,1-1 0 0 0,1 0-1 0 0,2 1 1 0 0,3-40-1 0 0,1 49-160 0 0,1 0 0 0 0,7-23 0 0 0,-6 25 0 0 0,-2 10-7 0 0,0 0 0 0 0,0 0-1 0 0,1 1 1 0 0,0-1 0 0 0,0 1 0 0 0,1 0-1 0 0,0 0 1 0 0,1 1 0 0 0,0-1-1 0 0,0 1 1 0 0,0 1 0 0 0,1-1-1 0 0,0 1 1 0 0,0 0 0 0 0,1 0 0 0 0,14-7-1 0 0,-19 11-38 0 0,0 1 0 0 0,0 0 0 0 0,1 0 0 0 0,-1 1 0 0 0,0-1 0 0 0,0 0-1 0 0,0 1 1 0 0,0 0 0 0 0,1 0 0 0 0,-1 0 0 0 0,0 0 0 0 0,0 1 0 0 0,0-1 0 0 0,1 1 0 0 0,-1 0-1 0 0,0 0 1 0 0,4 1 0 0 0,-2 1-585 0 0,1-1 1 0 0,-1 1-1 0 0,0 1 0 0 0,0-1 1 0 0,0 1-1 0 0,0 0 0 0 0,0 0 1 0 0,4 5-1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912"/>
    </inkml:context>
    <inkml:brush xml:id="br0">
      <inkml:brushProperty name="width" value="0.1" units="cm"/>
      <inkml:brushProperty name="height" value="0.1" units="cm"/>
      <inkml:brushProperty name="color" value="#FF0066"/>
    </inkml:brush>
  </inkml:definitions>
  <inkml:trace contextRef="#ctx0" brushRef="#br0">9 32 11056 0 0,'0'3'505'0'0,"-1"1"-321"0"0,-7 19 9232 0 0,17-13-8474 0 0,-7-8-890 0 0,-1 0 1 0 0,1-1-1 0 0,-1 0 0 0 0,1 1 0 0 0,0-1 0 0 0,-1 0 1 0 0,1 0-1 0 0,0 0 0 0 0,0 0 0 0 0,0 0 0 0 0,0 0 0 0 0,0 0 1 0 0,0-1-1 0 0,0 1 0 0 0,0-1 0 0 0,0 1 0 0 0,0-1 0 0 0,1 0 1 0 0,-1 0-1 0 0,3 0 0 0 0,5-1 56 0 0,-1-1 1 0 0,0 1 0 0 0,14-6-1 0 0,-7 3-30 0 0,55-20 95 0 0,-15 5-384 0 0,1-5-2623 0 0,-38 16 1314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257"/>
    </inkml:context>
    <inkml:brush xml:id="br0">
      <inkml:brushProperty name="width" value="0.1" units="cm"/>
      <inkml:brushProperty name="height" value="0.1" units="cm"/>
      <inkml:brushProperty name="color" value="#FF0066"/>
    </inkml:brush>
  </inkml:definitions>
  <inkml:trace contextRef="#ctx0" brushRef="#br0">183 0 6912 0 0,'1'2'13041'0'0,"2"0"-12816"0"0,0 0 1 0 0,-1 0 0 0 0,1 0 0 0 0,-1 1-1 0 0,0-1 1 0 0,0 1 0 0 0,0 0-1 0 0,0 0 1 0 0,0 0 0 0 0,-1-1 0 0 0,1 2-1 0 0,-1-1 1 0 0,0 0 0 0 0,0 0-1 0 0,0 0 1 0 0,1 5 0 0 0,0-1-77 0 0,1 7 127 0 0,0 0 0 0 0,-1 0-1 0 0,0 16 1 0 0,6 106 365 0 0,0 2-141 0 0,0-42-1242 0 0,-8-94 358 0 0</inkml:trace>
  <inkml:trace contextRef="#ctx0" brushRef="#br0" timeOffset="1">1 244 16991 0 0,'0'0'1536'0'0,"0"-2"-1262"0"0,0 1-256 0 0,0 1 0 0 0,0-1 0 0 0,0 0 0 0 0,0 1 0 0 0,0-1 1 0 0,0 0-1 0 0,0 1 0 0 0,1-1 0 0 0,-1 0 0 0 0,0 1 0 0 0,0-1 0 0 0,1 1 0 0 0,-1-1 1 0 0,0 0-1 0 0,0 1 0 0 0,1-1 0 0 0,-1 1 0 0 0,1-1 0 0 0,-1 1 0 0 0,1-1 1 0 0,-1 1-1 0 0,1 0 0 0 0,-1-1 0 0 0,2 0 0 0 0,16-3 1419 0 0,-3 1-809 0 0,123-32 2508 0 0,-120 30-3017 0 0,1 0 1 0 0,0 1-1 0 0,26-1 0 0 0,-34 4-1111 0 0,0 1-1 0 0,-1 0 1 0 0,1 1-1 0 0,15 3 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667"/>
    </inkml:context>
    <inkml:brush xml:id="br0">
      <inkml:brushProperty name="width" value="0.1" units="cm"/>
      <inkml:brushProperty name="height" value="0.1" units="cm"/>
      <inkml:brushProperty name="color" value="#FF0066"/>
    </inkml:brush>
  </inkml:definitions>
  <inkml:trace contextRef="#ctx0" brushRef="#br0">22 190 17823 0 0,'9'-4'486'0'0,"-5"2"-276"0"0,0 1-1 0 0,0-1 1 0 0,0 1-1 0 0,0 0 0 0 0,1 0 1 0 0,3 0-1 0 0,5-4 151 0 0,-12 5-277 0 0,0-1-1 0 0,0 1 0 0 0,0-1 0 0 0,1 1 1 0 0,-1-1-1 0 0,0 1 0 0 0,0 0 0 0 0,0-1 1 0 0,0 1-1 0 0,0 0 0 0 0,0 0 0 0 0,1 0 1 0 0,-1 0-1 0 0,0 0 0 0 0,1 0 0 0 0,59 3 3313 0 0,-58-3-3323 0 0,0 0-1 0 0,0 0 1 0 0,-1 0 0 0 0,1-1-1 0 0,0 1 1 0 0,0-1 0 0 0,-1 0-1 0 0,1 1 1 0 0,-1-1 0 0 0,5-2-1 0 0,16-5 254 0 0,-19 7-315 0 0,1-1 0 0 0,-1 1 1 0 0,1-1-1 0 0,-1 0 0 0 0,0 0 0 0 0,0 0 0 0 0,0-1 0 0 0,0 1 0 0 0,0-1 0 0 0,0 0 0 0 0,-1 0 1 0 0,1-1-1 0 0,5-6 0 0 0,-7 8 4 0 0,-1 0 0 0 0,0 0 1 0 0,1 0-1 0 0,-1 1 1 0 0,0-1-1 0 0,0 0 0 0 0,0-1 1 0 0,0 1-1 0 0,0 0 0 0 0,-1 0 1 0 0,1 0-1 0 0,-1 0 0 0 0,1-1 1 0 0,-1 1-1 0 0,0 0 0 0 0,0 0 1 0 0,0-1-1 0 0,0 1 1 0 0,0 0-1 0 0,0 0 0 0 0,-1-1 1 0 0,1 1-1 0 0,-1 0 0 0 0,1 0 1 0 0,-1 0-1 0 0,0 0 0 0 0,0 0 1 0 0,0 0-1 0 0,0 0 0 0 0,-2-2 1 0 0,1 1-1 0 0,0 0-2 0 0,0 0 1 0 0,0 0 0 0 0,0 1-1 0 0,-1-1 1 0 0,1 1-1 0 0,-1 0 1 0 0,1 0 0 0 0,-1-1-1 0 0,0 2 1 0 0,0-1-1 0 0,0 0 1 0 0,0 1-1 0 0,0-1 1 0 0,-5-1 0 0 0,-1 0 0 0 0,0 1 0 0 0,0 0 0 0 0,0 0 0 0 0,-1 1 0 0 0,1 0 1 0 0,-1 1-1 0 0,1 0 0 0 0,-1 0 0 0 0,1 1 0 0 0,0 1 0 0 0,-1-1 1 0 0,1 1-1 0 0,0 1 0 0 0,0 0 0 0 0,0 0 0 0 0,-14 8 1 0 0,18-8 33 0 0,0 0 0 0 0,0 1 0 0 0,0-1 0 0 0,1 1 0 0 0,0 0 0 0 0,0 1 0 0 0,0-1 0 0 0,0 1 0 0 0,1-1 0 0 0,0 1 0 0 0,0 0 0 0 0,-4 7 0 0 0,5 24-41 0 0,0-21-30 0 0,0 0 0 0 0,1 0 0 0 0,3 30-1 0 0,-2 21 107 0 0,-1-56-82 0 0,0 0 0 0 0,1 0 0 0 0,0 0 0 0 0,1 0 0 0 0,0 0 0 0 0,0 0 0 0 0,1 0 0 0 0,0 0 0 0 0,5 11 0 0 0,-1-5 0 0 0,1 0 0 0 0,16 27 0 0 0,-18-36 0 0 0,0 0 0 0 0,0-1 0 0 0,1 0 0 0 0,-1 0 0 0 0,1 0 0 0 0,0-1 0 0 0,14 10 0 0 0,-15-13-90 0 0,0 1-1 0 0,0-1 0 0 0,0 0 1 0 0,0-1-1 0 0,0 1 0 0 0,0-1 1 0 0,0 0-1 0 0,0-1 1 0 0,1 1-1 0 0,-1-1 0 0 0,10 0 1 0 0,-6-1-65 0 0,-1 0-1 0 0,1 0 1 0 0,-1-1 0 0 0,0 0 0 0 0,0-1 0 0 0,13-5 0 0 0,-9 2-548 0 0,-1-1 1 0 0,0-1-1 0 0,20-16 0 0 0,-18 11-729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101"/>
    </inkml:context>
    <inkml:brush xml:id="br0">
      <inkml:brushProperty name="width" value="0.1" units="cm"/>
      <inkml:brushProperty name="height" value="0.1" units="cm"/>
      <inkml:brushProperty name="color" value="#FF0066"/>
    </inkml:brush>
  </inkml:definitions>
  <inkml:trace contextRef="#ctx0" brushRef="#br0">0 0 9672 0 0,'0'2'9055'0'0,"1"6"-8342"0"0,0 0-1 0 0,0 1 0 0 0,1-1 1 0 0,3 11-1 0 0,5 21 34 0 0,0 23-195 0 0,12 93 1430 0 0,-17-94-1981 0 0,-6-47 2 0 0,-2 5-28 0 0,3-18-88 0 0,0-11 150 0 0,0-1-24 0 0,0-1 1 0 0,1 1 0 0 0,0 0 0 0 0,1-1 0 0 0,0 1 0 0 0,1 0-1 0 0,5-14 1 0 0,7-15-4 0 0,-9 21-65 0 0,1 0 0 0 0,1 0 0 0 0,1 1 0 0 0,0 1-1 0 0,18-24 1 0 0,-15 25 37 0 0,16-15 0 0 0,-23 26-89 0 0,0-1 0 0 0,0 1 1 0 0,0 1-1 0 0,0-1 0 0 0,1 1 1 0 0,0 0-1 0 0,6-3 0 0 0,-4 2-904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886"/>
    </inkml:context>
    <inkml:brush xml:id="br0">
      <inkml:brushProperty name="width" value="0.1" units="cm"/>
      <inkml:brushProperty name="height" value="0.1" units="cm"/>
      <inkml:brushProperty name="color" value="#FF0066"/>
    </inkml:brush>
  </inkml:definitions>
  <inkml:trace contextRef="#ctx0" brushRef="#br0">302 118 12208 0 0,'1'-1'3601'0'0,"0"-1"-3357"0"0,1 1 1 0 0,-1-1-1 0 0,0 1 0 0 0,1-1 1 0 0,-1 0-1 0 0,0 0 0 0 0,0 1 1 0 0,0-1-1 0 0,0 0 0 0 0,0 0 1 0 0,0-3-1 0 0,-1 4-149 0 0,1 0 0 0 0,-1 0-1 0 0,0-1 1 0 0,-1 1 0 0 0,1 0-1 0 0,0 0 1 0 0,0 0 0 0 0,0-1 0 0 0,-1 1-1 0 0,1 0 1 0 0,-1 0 0 0 0,1 0-1 0 0,-1 0 1 0 0,1 0 0 0 0,-1-1-1 0 0,0 1 1 0 0,1 0 0 0 0,-1 0 0 0 0,0 1-1 0 0,0-1 1 0 0,0 0 0 0 0,-1-1-1 0 0,-5-4 259 0 0,0 0 0 0 0,-1 1-1 0 0,0 0 1 0 0,0 0 0 0 0,0 1-1 0 0,0 0 1 0 0,-17-5 0 0 0,12 4-280 0 0,0 1 0 0 0,-1 0 0 0 0,1 1 0 0 0,-21-2 0 0 0,30 4-40 0 0,1 1 0 0 0,-1 0 0 0 0,0 0-1 0 0,0 0 1 0 0,0 0 0 0 0,0 1 0 0 0,0 0-1 0 0,0-1 1 0 0,1 1 0 0 0,-1 1-1 0 0,0-1 1 0 0,1 1 0 0 0,-1-1 0 0 0,1 1-1 0 0,-1 0 1 0 0,1 0 0 0 0,0 0 0 0 0,0 1-1 0 0,0-1 1 0 0,-4 6 0 0 0,-5 5 95 0 0,9-9-108 0 0,0-1 1 0 0,0 1-1 0 0,0 0 1 0 0,0-1 0 0 0,1 1-1 0 0,-1 1 1 0 0,1-1-1 0 0,0 0 1 0 0,-3 9-1 0 0,0 10-11 0 0,0 1 1 0 0,1-1-1 0 0,1 1 0 0 0,1-1 0 0 0,2 1 0 0 0,3 45 0 0 0,1-45-17 0 0,-4-17 2 0 0,1 1-1 0 0,0-1 1 0 0,1 0 0 0 0,-1 0-1 0 0,2 0 1 0 0,-1 0-1 0 0,1 0 1 0 0,0 0 0 0 0,6 9-1 0 0,-6-10 2 0 0,0-1-1 0 0,1 0 0 0 0,0 0 1 0 0,7 5-1 0 0,-10-8 3 0 0,1-1-1 0 0,0 0 1 0 0,0 1-1 0 0,0-1 1 0 0,0 0 0 0 0,0 0-1 0 0,0 0 1 0 0,0-1 0 0 0,1 1-1 0 0,-1 0 1 0 0,0-1 0 0 0,0 0-1 0 0,1 1 1 0 0,3-1 0 0 0,-1 0-13 0 0,1 0 0 0 0,-1-1-1 0 0,0 1 1 0 0,0-1 0 0 0,0 0 0 0 0,0-1 0 0 0,0 1 0 0 0,-1-1 0 0 0,1 0 0 0 0,5-3 0 0 0,-3 1-12 0 0,0-1-1 0 0,-1 0 1 0 0,1 0 0 0 0,-1-1-1 0 0,7-8 1 0 0,5-5-127 0 0,-1 0 1 0 0,-1-1 0 0 0,0-1-1 0 0,-2-1 1 0 0,15-29-1 0 0,-26 45 89 0 0,-1-1 0 0 0,0 1 0 0 0,1-11 0 0 0,4-9-44 0 0,-6 20 94 0 0,1 3 7 0 0,-1 0-1 0 0,0 0 1 0 0,0 1 0 0 0,-1-1-1 0 0,1 0 1 0 0,-1 0 0 0 0,1 0-1 0 0,-1 0 1 0 0,0 0-1 0 0,0 0 1 0 0,0-1 0 0 0,-1 1-1 0 0,1 0 1 0 0,-2-3 0 0 0,2 5 18 0 0,0 1 0 0 0,0-1 1 0 0,0 0-1 0 0,0 0 1 0 0,0 0-1 0 0,0 0 0 0 0,0 0 1 0 0,0 1-1 0 0,0-1 0 0 0,0 0 1 0 0,1 0-1 0 0,-1 0 1 0 0,0 0-1 0 0,1 1 0 0 0,-1-1 1 0 0,0 0-1 0 0,1 0 0 0 0,-1 1 1 0 0,1-1-1 0 0,-1 0 1 0 0,1 1-1 0 0,1-2 0 0 0,1-3 38 0 0,-2 4-104 0 0,-2-4-104 0 0,1 6 171 0 0,-1-1-1 0 0,1 1 1 0 0,-1 0 0 0 0,1 0 0 0 0,-1 0 0 0 0,1 0 0 0 0,-1 0 0 0 0,1 0 0 0 0,0 0 0 0 0,0 0 0 0 0,0 0 0 0 0,-1 0 0 0 0,1 0 0 0 0,0 0-1 0 0,0 0 1 0 0,0 0 0 0 0,0 0 0 0 0,1 0 0 0 0,-1 0 0 0 0,0 0 0 0 0,0 0 0 0 0,1 0 0 0 0,0 2 0 0 0,-1-1-10 0 0,1 0 0 0 0,-1 0 0 0 0,1 0 0 0 0,-1 0 0 0 0,0 0 0 0 0,1 0 0 0 0,-1 0 0 0 0,-1 3 0 0 0,0 4-2 0 0,0-6 22 0 0,1 1 0 0 0,-1-1 0 0 0,1 0-1 0 0,0 1 1 0 0,0-1 0 0 0,0 0 0 0 0,0 1 0 0 0,1-1-1 0 0,1 4 1 0 0,-2-2 34 0 0,1 0 0 0 0,-1-1 0 0 0,1 1 0 0 0,-2 0 0 0 0,1 0 0 0 0,0-1 0 0 0,-2 7 0 0 0,0 13 122 0 0,3 3-137 0 0,-2 14 12 0 0,0-34-60 0 0,1 1 0 0 0,-1-1 1 0 0,1 0-1 0 0,1 1 0 0 0,-1-1 1 0 0,1 0-1 0 0,3 12 0 0 0,-4-17-6 0 0,1-1 0 0 0,-1 0-1 0 0,0 1 1 0 0,0-1 0 0 0,0 1-1 0 0,0 0 1 0 0,0-1 0 0 0,0 0 0 0 0,-1 3-1 0 0,1-3-17 0 0,-1-1 1 0 0,1 1-1 0 0,0-1 0 0 0,0 1 0 0 0,0-1 0 0 0,0 1 0 0 0,-1-1 1 0 0,1 1-1 0 0,0-1 0 0 0,0 1 0 0 0,0 0 0 0 0,0-1 0 0 0,0 1 1 0 0,0-1-1 0 0,1 1 0 0 0,-1-1 0 0 0,0 1 0 0 0,0 0 0 0 0,0-1 1 0 0,0 1-1 0 0,1-1 0 0 0,-1 1 0 0 0,0-1 0 0 0,1 1 0 0 0,-1-1 1 0 0,0 1-1 0 0,1-1 0 0 0,-1 0 0 0 0,0 1 0 0 0,1-1 0 0 0,-1 1 0 0 0,1-1 1 0 0,-1 0-1 0 0,1 1 0 0 0,-1-1 0 0 0,1 0 0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291"/>
    </inkml:context>
    <inkml:brush xml:id="br0">
      <inkml:brushProperty name="width" value="0.1" units="cm"/>
      <inkml:brushProperty name="height" value="0.1" units="cm"/>
      <inkml:brushProperty name="color" value="#FF0066"/>
    </inkml:brush>
  </inkml:definitions>
  <inkml:trace contextRef="#ctx0" brushRef="#br0">1 13 2760 0 0,'36'-12'19055'0'0,"-33"16"-20623"0"0,-2-3 1668 0 0,-1-1 0 0 0,0 1-1 0 0,0 0 1 0 0,0 0 0 0 0,0-1 0 0 0,-1 1-1 0 0,1 0 1 0 0,0-1 0 0 0,0 1-1 0 0,0 0 1 0 0,0-1 0 0 0,-1 1-1 0 0,0 1 1 0 0,1-2 92 0 0,-2 10 356 0 0,1-1 1 0 0,0 1-1 0 0,0 15 0 0 0,1-15-308 0 0,0-1 1 0 0,-1 1-1 0 0,-3 15 1 0 0,0-10-27 0 0,2-10-136 0 0,0 1 0 0 0,1-1 0 0 0,0 0 0 0 0,0 0 0 0 0,0 1 0 0 0,0 10 0 0 0,4 6 146 0 0,-2-15-152 0 0,0-1 0 0 0,0 1 0 0 0,-1-1 0 0 0,0 1 0 0 0,-1 8 0 0 0,-5 10 61 0 0,4-19-104 0 0,1 1 1 0 0,-1 0-1 0 0,1 0 1 0 0,0 8-1 0 0,7 61 124 0 0,-1-33-113 0 0,-4-34-82 0 0,1 0 1 0 0,0 0-1 0 0,0 0 0 0 0,1 0 0 0 0,6 13 1 0 0,-3-1-308 0 0,-6-20 285 0 0,0 0 0 0 0,0 0 0 0 0,0 1 0 0 0,0-1 0 0 0,1 0 0 0 0,-1 0 0 0 0,0 0 0 0 0,1 0 0 0 0,-1 0 0 0 0,1 0 0 0 0,-1 0 0 0 0,1 0 0 0 0,0 0 0 0 0,-1 0 0 0 0,1 0 0 0 0,0 0 0 0 0,0 0 0 0 0,-1 0 1 0 0,1-1-1 0 0,0 1 0 0 0,0 0 0 0 0,2 1 0 0 0,4 1-1047 0 0,6-5-3190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668"/>
    </inkml:context>
    <inkml:brush xml:id="br0">
      <inkml:brushProperty name="width" value="0.1" units="cm"/>
      <inkml:brushProperty name="height" value="0.1" units="cm"/>
      <inkml:brushProperty name="color" value="#FF0066"/>
    </inkml:brush>
  </inkml:definitions>
  <inkml:trace contextRef="#ctx0" brushRef="#br0">16 9 17567 0 0,'0'0'165'0'0,"-1"-1"-33"0"0,0 1-1 0 0,0-1 0 0 0,0 1 1 0 0,0-1-1 0 0,0 1 0 0 0,0-1 1 0 0,1 1-1 0 0,-1-1 0 0 0,0 0 0 0 0,0 1 1 0 0,1-1-1 0 0,-2 0 300 0 0,2 1-388 0 0,0 0 0 0 0,0 0 0 0 0,-1 0-1 0 0,1 0 1 0 0,0 0 0 0 0,0 0 0 0 0,0 0 0 0 0,0 0-1 0 0,0 0 1 0 0,0 0 0 0 0,0 0 0 0 0,-1 0 0 0 0,1 0-1 0 0,0 0 1 0 0,0 0 0 0 0,0 0 0 0 0,0 0 0 0 0,-1-1 385 0 0,1 1-385 0 0,2 5 278 0 0,0 1-1 0 0,0-1 1 0 0,0 1 0 0 0,0 0 0 0 0,-1-1 0 0 0,0 1 0 0 0,0 0 0 0 0,-1 0 0 0 0,1 0 0 0 0,-2 10-1 0 0,3 21 539 0 0,0-12-452 0 0,0 32 0 0 0,0 9 39 0 0,0-33-205 0 0,-2 53 0 0 0,2-9 3 0 0,0-20-64 0 0,0-15-474 0 0,3-16-3022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042"/>
    </inkml:context>
    <inkml:brush xml:id="br0">
      <inkml:brushProperty name="width" value="0.1" units="cm"/>
      <inkml:brushProperty name="height" value="0.1" units="cm"/>
      <inkml:brushProperty name="color" value="#FF0066"/>
    </inkml:brush>
  </inkml:definitions>
  <inkml:trace contextRef="#ctx0" brushRef="#br0">16 13 7832 0 0,'-15'-13'14047'0'0,"26"29"-13357"0"0,-8-11-496 0 0,1-1-1 0 0,-1 1 1 0 0,0 0 0 0 0,0 0 0 0 0,-1 0 0 0 0,4 9 0 0 0,11 50 1077 0 0,8 32-662 0 0,-13-49-535 0 0,-6-28-166 0 0,4 22 1 0 0,-6-21 70 0 0,2-1 1 0 0,0 1 0 0 0,10 19-1 0 0,-16-38 21 0 0,0-1 0 0 0,0 1 0 0 0,0-1 0 0 0,0 0 0 0 0,0 1 0 0 0,0-1 0 0 0,0 1 0 0 0,0-1 0 0 0,1 1 0 0 0,-1-1 0 0 0,0 0 0 0 0,0 1 0 0 0,1-1 0 0 0,-1 0 0 0 0,0 1 0 0 0,0-1 0 0 0,1 1 0 0 0,-1-1 0 0 0,0 0 0 0 0,1 0 0 0 0,-1 1 0 0 0,1-1 0 0 0,-1 0 0 0 0,0 0 0 0 0,1 1 0 0 0,-1-1 0 0 0,1 0 0 0 0,-1 0 0 0 0,0 0 0 0 0,1 0 0 0 0,-1 0 0 0 0,1 0 0 0 0,-1 0 0 0 0,1 1 0 0 0,-1-1 0 0 0,1 0 0 0 0,0-1 0 0 0,0 2 0 0 0,0-1 0 0 0,1 0 0 0 0,-1 0 0 0 0,1 0 0 0 0,-1 0 0 0 0,1 0 0 0 0,-1-1 0 0 0,0 1 0 0 0,1 0 0 0 0,-1-1 0 0 0,1 1 0 0 0,-1 0 0 0 0,0-1 0 0 0,0 0 0 0 0,1 1 0 0 0,-1-1 0 0 0,0 0 0 0 0,0 0 0 0 0,2-1 0 0 0,0-1 0 0 0,1-1 0 0 0,0 0 0 0 0,4-8 0 0 0,-2 5 0 0 0,-5 4 0 0 0,1 0 0 0 0,-1 0 0 0 0,1 0 0 0 0,-1-1 0 0 0,0 1 0 0 0,0 0 0 0 0,-1 0 0 0 0,1-1 0 0 0,-1 1 0 0 0,1 0 0 0 0,-1-5 0 0 0,0 5 0 0 0,0-1 0 0 0,1 1 0 0 0,-1-1 0 0 0,1 0 0 0 0,-1 1 0 0 0,1-1 0 0 0,1 1 0 0 0,-1 0 0 0 0,0-1 0 0 0,3-2 0 0 0,3-5 0 0 0,-3 5 0 0 0,0 1 0 0 0,-1 0 0 0 0,0-1 0 0 0,0 1 0 0 0,0-1 0 0 0,2-7 0 0 0,-1 1-970 0 0,10-20-1 0 0,-11 26 117 0 0,0-1 0 0 0,0 0-1 0 0,0 0 1 0 0,-1 1-1 0 0,0-2 1 0 0,0 1 0 0 0,-1 0-1 0 0,2-11 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486"/>
    </inkml:context>
    <inkml:brush xml:id="br0">
      <inkml:brushProperty name="width" value="0.1" units="cm"/>
      <inkml:brushProperty name="height" value="0.1" units="cm"/>
      <inkml:brushProperty name="color" value="#FF0066"/>
    </inkml:brush>
  </inkml:definitions>
  <inkml:trace contextRef="#ctx0" brushRef="#br0">2 91 6448 0 0,'-1'7'11702'0'0,"8"7"-9174"0"0,-1-1-1316 0 0,-3 1-860 0 0,0 1 0 0 0,-1-1 0 0 0,-1 1 0 0 0,0 20 0 0 0,0 7 128 0 0,0-27-273 0 0,-1-1 0 0 0,-4 22 1 0 0,1 15 122 0 0,5 92-257 0 0,-4-132 172 0 0,2-7-1474 0 0</inkml:trace>
  <inkml:trace contextRef="#ctx0" brushRef="#br0" timeOffset="1">59 21 15264 0 0,'0'0'1487'0'0,"8"-10"-1327"0"0,-8 7 144 0 0,7-2 360 0 0,2 5-328 0 0,3-3-512 0 0,-4 6-104 0 0,4 2-16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987"/>
    </inkml:context>
    <inkml:brush xml:id="br0">
      <inkml:brushProperty name="width" value="0.1" units="cm"/>
      <inkml:brushProperty name="height" value="0.1" units="cm"/>
      <inkml:brushProperty name="color" value="#FF0066"/>
    </inkml:brush>
  </inkml:definitions>
  <inkml:trace contextRef="#ctx0" brushRef="#br0">334 250 16527 0 0,'0'0'760'0'0,"0"-2"-21"0"0,-1-8-385 0 0,-1 1 1 0 0,0 0-1 0 0,-4-13 1 0 0,-1-5 1231 0 0,6 22-1367 0 0,-1 1 0 0 0,0-1 0 0 0,0 1 0 0 0,0 0 1 0 0,-1 0-1 0 0,-2-4 0 0 0,-6-9 376 0 0,9 14-433 0 0,0-1 0 0 0,-1 1 0 0 0,1 0 0 0 0,-1-1 0 0 0,0 1 1 0 0,0 0-1 0 0,0 1 0 0 0,0-1 0 0 0,0 0 0 0 0,-1 1 0 0 0,-7-4 0 0 0,5 3 45 0 0,0 0 0 0 0,0 1 0 0 0,-1 0 0 0 0,1 0 1 0 0,-1 1-1 0 0,-10-2 0 0 0,3 1-3 0 0,11 1-152 0 0,0 1 0 0 0,0-1-1 0 0,0 1 1 0 0,0 0 0 0 0,0 0 0 0 0,0 0 0 0 0,0 0 0 0 0,-3 1 0 0 0,-2 1 60 0 0,0 1 0 0 0,0-1 1 0 0,1 1-1 0 0,-1 0 1 0 0,-7 5-1 0 0,12-6-91 0 0,0 1-1 0 0,0-1 1 0 0,0 0 0 0 0,1 1-1 0 0,-1 0 1 0 0,0-1 0 0 0,1 1-1 0 0,0 0 1 0 0,0 0 0 0 0,0 0-1 0 0,0 1 1 0 0,0-1 0 0 0,-1 6-1 0 0,-14 37 3 0 0,-10 53 0 0 0,22-76-17 0 0,1 1 0 0 0,1 1-1 0 0,2-1 1 0 0,1 30 0 0 0,0-44-40 0 0,2 0 0 0 0,-1-1-1 0 0,2 1 1 0 0,-1 0 0 0 0,1 0-1 0 0,1-1 1 0 0,-1 0 0 0 0,2 0-1 0 0,-1 0 1 0 0,12 16 0 0 0,-15-23 16 0 0,0 0 1 0 0,1 0-1 0 0,-1-1 1 0 0,0 1-1 0 0,1-1 1 0 0,0 1-1 0 0,-1-1 1 0 0,1 1 0 0 0,0-1-1 0 0,-1 0 1 0 0,1 0-1 0 0,0 0 1 0 0,0 0-1 0 0,0 0 1 0 0,0 0-1 0 0,0-1 1 0 0,0 1-1 0 0,0-1 1 0 0,1 1-1 0 0,-1-1 1 0 0,0 0-1 0 0,0 0 1 0 0,0 0-1 0 0,0 0 1 0 0,1 0-1 0 0,-1 0 1 0 0,0 0-1 0 0,0-1 1 0 0,0 1 0 0 0,0-1-1 0 0,0 0 1 0 0,0 0-1 0 0,0 1 1 0 0,0-1-1 0 0,0 0 1 0 0,3-3-1 0 0,5-2-39 0 0,-1 0 0 0 0,0 0 0 0 0,-1-1 0 0 0,1 0-1 0 0,-1 0 1 0 0,13-16 0 0 0,72-103-1072 0 0,-85 114 1110 0 0,0 0-1 0 0,-1 0 1 0 0,0-1 0 0 0,-1 0-1 0 0,-1-1 1 0 0,0 1 0 0 0,4-17-1 0 0,13-102-72 0 0,-22 126 92 0 0,4-84 0 0 0,-4 83 0 0 0,1 5-3 0 0,-4-9 28 0 0,2 10 337 0 0,4 15-64 0 0,-1 29 89 0 0,-4 53 0 0 0,0-55-325 0 0,4 63 0 0 0,0-85-125 0 0,0-1-1 0 0,1 0 1 0 0,0 0-1 0 0,2 0 1 0 0,0 0 0 0 0,13 29-1 0 0,-16-45-223 0 0,-1 0-1 0 0,0 0 1 0 0,1-1-1 0 0,-1 1 1 0 0,1-1-1 0 0,0 1 1 0 0,-1-1-1 0 0,1 1 1 0 0,0-1 0 0 0,0 0-1 0 0,0 0 1 0 0,0 0-1 0 0,4 2 1 0 0,3 1-2173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395"/>
    </inkml:context>
    <inkml:brush xml:id="br0">
      <inkml:brushProperty name="width" value="0.1" units="cm"/>
      <inkml:brushProperty name="height" value="0.1" units="cm"/>
      <inkml:brushProperty name="color" value="#FF0066"/>
    </inkml:brush>
  </inkml:definitions>
  <inkml:trace contextRef="#ctx0" brushRef="#br0">296 52 17879 0 0,'0'0'1624'0'0,"-1"-2"-1336"0"0,-1-1-109 0 0,0-1 0 0 0,-1 1-1 0 0,1-1 1 0 0,-1 1-1 0 0,0 0 1 0 0,0 0 0 0 0,0 0-1 0 0,0 0 1 0 0,-1 1-1 0 0,1-1 1 0 0,-1 1 0 0 0,1 0-1 0 0,-1 0 1 0 0,0 0-1 0 0,0 1 1 0 0,0-1-1 0 0,0 1 1 0 0,0 0 0 0 0,-6-1-1 0 0,0 2 177 0 0,-4 0 96 0 0,0 0-1 0 0,-25 4 1 0 0,33-4-369 0 0,4 0-53 0 0,1 0 0 0 0,-1 0-1 0 0,0 0 1 0 0,0 1 0 0 0,0-1-1 0 0,1 0 1 0 0,-1 1 0 0 0,0-1-1 0 0,0 1 1 0 0,1-1 0 0 0,-3 2 0 0 0,-3 0-20 0 0,0 1 1 0 0,0 0 0 0 0,-9 6-1 0 0,5-2-9 0 0,6 1 0 0 0,5-7 0 0 0,-1 0 0 0 0,1 0 0 0 0,-1 0 0 0 0,1 0 0 0 0,0 0 0 0 0,-1 0 0 0 0,1 0 0 0 0,0 0 0 0 0,0 0 0 0 0,0 1 0 0 0,0-1 0 0 0,0 0 0 0 0,0 0 0 0 0,0 0 0 0 0,0 0 0 0 0,0 0 0 0 0,0 0 0 0 0,0 0 0 0 0,1 0 0 0 0,-1 0 0 0 0,0 0 0 0 0,1 0 0 0 0,-1 0 0 0 0,1 0 0 0 0,0 0 0 0 0,-1 0 0 0 0,1 0 0 0 0,-1 0 0 0 0,1 0 0 0 0,0 0 0 0 0,0-1 0 0 0,0 1 0 0 0,1 1 0 0 0,20 25 0 0 0,-15-18 0 0 0,1 0 0 0 0,0 0 0 0 0,1-1 0 0 0,12 10 0 0 0,-11-11 0 0 0,-1 2 0 0 0,1-1 0 0 0,12 17 0 0 0,-17-18 36 0 0,0 0-1 0 0,-1 0 1 0 0,0 0-1 0 0,5 11 1 0 0,-8-14-4 0 0,1 1 0 0 0,-1-1 0 0 0,-1 0 0 0 0,1 0 0 0 0,-1 1 0 0 0,1-1 0 0 0,-1 0 0 0 0,0 1 0 0 0,-1-1 0 0 0,0 6 0 0 0,-1-4 55 0 0,1 0 0 0 0,-1 0 0 0 0,0-1 1 0 0,-1 1-1 0 0,0 0 0 0 0,1-1 0 0 0,-2 0 1 0 0,1 1-1 0 0,-1-1 0 0 0,1 0 0 0 0,-1-1 1 0 0,-6 5-1 0 0,4-3 8 0 0,0 0 1 0 0,0-1-1 0 0,-1 0 1 0 0,0-1-1 0 0,0 0 1 0 0,0 0-1 0 0,-1 0 0 0 0,-11 4 1 0 0,14-7-28 0 0,0 0-1 0 0,0 0 1 0 0,0-1 0 0 0,0 1-1 0 0,0-1 1 0 0,0 0 0 0 0,0 0-1 0 0,0-1 1 0 0,0 0 0 0 0,0 0 0 0 0,0 0-1 0 0,-8-3 1 0 0,8 2-597 0 0,0 0-1 0 0,0 0 1 0 0,1-1 0 0 0,-1 0-1 0 0,0 0 1 0 0,-6-6 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967"/>
    </inkml:context>
    <inkml:brush xml:id="br0">
      <inkml:brushProperty name="width" value="0.1" units="cm"/>
      <inkml:brushProperty name="height" value="0.1" units="cm"/>
      <inkml:brushProperty name="color" value="#FF0066"/>
    </inkml:brush>
  </inkml:definitions>
  <inkml:trace contextRef="#ctx0" brushRef="#br0">0 39 3680 0 0,'0'0'167'0'0,"2"-2"-7"0"0,-1 1-183 0 0,1-1 1 0 0,-1 1 0 0 0,0-1-1 0 0,1 0 1 0 0,-1 1-1 0 0,0-1 1 0 0,9-21 9738 0 0,12 20-3199 0 0,-22 4-6367 0 0,4 14 1994 0 0,-5 19-1382 0 0,1-32-644 0 0,-4 81 1195 0 0,1-43-1031 0 0,3-34-235 0 0,0 0 1 0 0,0 0-1 0 0,-1 0 0 0 0,0 0 0 0 0,-3 11 0 0 0,0-1-530 0 0,4-14 248 0 0,-1 1 0 0 0,0-1-1 0 0,1 1 1 0 0,-1-1 0 0 0,0 1-1 0 0,0-1 1 0 0,0 0 0 0 0,0 0 0 0 0,-1 1-1 0 0,1-1 1 0 0,-1 0 0 0 0,1 0-1 0 0,-5 3 1 0 0,1 3-1140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0.981"/>
    </inkml:context>
    <inkml:brush xml:id="br0">
      <inkml:brushProperty name="width" value="0.1" units="cm"/>
      <inkml:brushProperty name="height" value="0.1" units="cm"/>
      <inkml:brushProperty name="color" value="#FF0066"/>
    </inkml:brush>
  </inkml:definitions>
  <inkml:trace contextRef="#ctx0" brushRef="#br0">301 138 10912 0 0,'0'0'986'0'0,"4"-7"-88"0"0,4-22 2074 0 0,-7 28-2871 0 0,-1 0 1 0 0,1 0 0 0 0,-1 0 0 0 0,1 0 0 0 0,-1 0 0 0 0,0 0 0 0 0,1 0-1 0 0,-1 0 1 0 0,0 0 0 0 0,0-1 0 0 0,0 1 0 0 0,0 0 0 0 0,0 0 0 0 0,0-2-1 0 0,-2-4 359 0 0,1 3-258 0 0,0 1 1 0 0,0-1 0 0 0,0 1-1 0 0,0-1 1 0 0,0 1-1 0 0,-1 0 1 0 0,0-1 0 0 0,1 1-1 0 0,-1 0 1 0 0,0 0 0 0 0,-1 0-1 0 0,1 1 1 0 0,0-1-1 0 0,-1 0 1 0 0,0 1 0 0 0,1 0-1 0 0,-6-4 1 0 0,3 3-51 0 0,1 1-1 0 0,-1 0 1 0 0,1-1-1 0 0,-1 2 1 0 0,0-1-1 0 0,0 0 1 0 0,0 1-1 0 0,0 0 1 0 0,0 0-1 0 0,0 1 1 0 0,-1 0-1 0 0,1-1 1 0 0,-6 2-1 0 0,1 0 49 0 0,0 1 1 0 0,0 0-1 0 0,0 1 0 0 0,0 0 0 0 0,-15 7 1 0 0,19-6-141 0 0,0 0 1 0 0,1 0 0 0 0,0 0 0 0 0,0 1 0 0 0,0-1-1 0 0,0 2 1 0 0,1-1 0 0 0,0 0 0 0 0,0 1 0 0 0,-5 8 0 0 0,-7 9 75 0 0,12-17-113 0 0,0 1 0 0 0,0 0 0 0 0,0-1 0 0 0,1 1 0 0 0,0 0 0 0 0,-3 12 0 0 0,-7 46 37 0 0,7-30-68 0 0,3-17-5 0 0,2 0 0 0 0,0 0-1 0 0,1 0 1 0 0,1-1 0 0 0,5 34-1 0 0,-4-44 16 0 0,-1-1 0 0 0,1 1-1 0 0,1-1 1 0 0,-1 0 0 0 0,1 0-1 0 0,0 0 1 0 0,6 9 0 0 0,-7-12-3 0 0,0 1 1 0 0,1-1 0 0 0,-1 0 0 0 0,1 0 0 0 0,0-1-1 0 0,0 1 1 0 0,-1-1 0 0 0,2 1 0 0 0,-1-1 0 0 0,0 0 0 0 0,0 0-1 0 0,1 0 1 0 0,-1-1 0 0 0,6 3 0 0 0,-5-4-6 0 0,-1 0 1 0 0,1 0-1 0 0,-1 0 1 0 0,1 0-1 0 0,-1-1 1 0 0,0 1-1 0 0,1-1 1 0 0,-1 0-1 0 0,0 0 1 0 0,1 0-1 0 0,-1 0 1 0 0,0-1-1 0 0,0 1 1 0 0,0-1-1 0 0,4-3 1 0 0,7-5-54 0 0,22-19 1 0 0,-33 26 39 0 0,16-14-128 0 0,-1-1 1 0 0,0-1 0 0 0,-1-1-1 0 0,-2 0 1 0 0,24-38-1 0 0,-18 22-264 0 0,-10 19 264 0 0,-2 1-1 0 0,11-26 1 0 0,-4 6-1 0 0,-11 25 11 0 0,0 1 1 0 0,-1-1-1 0 0,0 1 1 0 0,3-17-1 0 0,-5 21 153 0 0,-1 4 160 0 0,-1 4-155 0 0,-1-1-1 0 0,1 1 1 0 0,0-1-1 0 0,-1 1 0 0 0,1-1 1 0 0,-1 0-1 0 0,1 1 1 0 0,-1-1-1 0 0,0 0 0 0 0,-1 3 1 0 0,-2 4 10 0 0,-1 11 16 0 0,0-1 0 0 0,2 1 0 0 0,-1 23 0 0 0,-4 18 28 0 0,5-43 116 0 0,1 0 0 0 0,1-1 0 0 0,0 1-1 0 0,2 0 1 0 0,-1-1 0 0 0,7 29 0 0 0,-7-43-309 0 0,1 0 0 0 0,0 0-1 0 0,-1 0 1 0 0,1 1 0 0 0,0-1 0 0 0,1 0 0 0 0,-1 0-1 0 0,2 2 1 0 0,2 3-779 0 0,12-2-2869 0 0,-10-5 1750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381"/>
    </inkml:context>
    <inkml:brush xml:id="br0">
      <inkml:brushProperty name="width" value="0.1" units="cm"/>
      <inkml:brushProperty name="height" value="0.1" units="cm"/>
      <inkml:brushProperty name="color" value="#FF0066"/>
    </inkml:brush>
  </inkml:definitions>
  <inkml:trace contextRef="#ctx0" brushRef="#br0">5 16 17047 0 0,'0'0'2538'0'0,"0"3"-1776"0"0,-4 119 2492 0 0,10-22-1937 0 0,0-4-697 0 0,-14-35-535 0 0,7-53-85 0 0,-2-5-10 0 0,3-14-124 0 0,0-2 100 0 0,1-1-1 0 0,1 1 1 0 0,0 0 0 0 0,1 0-1 0 0,0 0 1 0 0,8-20-1 0 0,2 3 28 0 0,26-44-1 0 0,-21 48-17 0 0,0 0 1 0 0,29-29-1 0 0,-45 53 27 0 0,7-8-7 0 0,0 0-1 0 0,15-11 1 0 0,-21 18-107 0 0,1 0 0 0 0,1 0 0 0 0,-1 1 0 0 0,0 0 0 0 0,1-1 0 0 0,-1 1 0 0 0,1 1 0 0 0,0-1 0 0 0,8-1 0 0 0,13-4-3456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785"/>
    </inkml:context>
    <inkml:brush xml:id="br0">
      <inkml:brushProperty name="width" value="0.1" units="cm"/>
      <inkml:brushProperty name="height" value="0.1" units="cm"/>
      <inkml:brushProperty name="color" value="#FF0066"/>
    </inkml:brush>
  </inkml:definitions>
  <inkml:trace contextRef="#ctx0" brushRef="#br0">81 170 5984 0 0,'1'1'3125'0'0,"2"2"-2206"0"0,0-1-1 0 0,1 0 1 0 0,-1 1-1 0 0,0-1 1 0 0,1-1-1 0 0,-1 1 1 0 0,1 0-1 0 0,-1-1 1 0 0,1 0 0 0 0,7 2-1 0 0,-5-2-476 0 0,1 0 0 0 0,0 0 1 0 0,0-1-1 0 0,0 0 0 0 0,11-1 0 0 0,-6-2-72 0 0,1 0 0 0 0,-1-1 0 0 0,0 0 0 0 0,0-1 1 0 0,-1 0-1 0 0,1-1 0 0 0,-1 0 0 0 0,-1-1 0 0 0,14-10 0 0 0,24-19 142 0 0,-46 34-521 0 0,-1 1 0 0 0,1-1 0 0 0,-1 0 0 0 0,0 0 0 0 0,0 0-1 0 0,0 0 1 0 0,0 0 0 0 0,0-1 0 0 0,0 1 0 0 0,0 0 0 0 0,-1 0 0 0 0,1 0 0 0 0,-1-1-1 0 0,0 1 1 0 0,0 0 0 0 0,1-1 0 0 0,-1 1 0 0 0,-1 0 0 0 0,1-4 0 0 0,0 0 203 0 0,-1 4-162 0 0,1 1 0 0 0,-1-1 0 0 0,0 1 0 0 0,1-1 0 0 0,-1 0 0 0 0,0 1 0 0 0,0 0 0 0 0,0-1 0 0 0,0 1-1 0 0,0 0 1 0 0,0-1 0 0 0,0 1 0 0 0,0 0 0 0 0,-1 0 0 0 0,1 0 0 0 0,-1 0 0 0 0,1 0 0 0 0,0 0 0 0 0,-1 0 0 0 0,1 1 0 0 0,-1-1 0 0 0,-1 0-1 0 0,-2-1-13 0 0,0 0 0 0 0,1 0 0 0 0,-1 1 0 0 0,0-1 0 0 0,0 1 0 0 0,-8 0 0 0 0,-7 0 154 0 0,-37-5 0 0 0,54 6-159 0 0,0 0 0 0 0,-1 0 0 0 0,1 0 0 0 0,0 1 0 0 0,0-1 1 0 0,-1 1-1 0 0,1 0 0 0 0,0 0 0 0 0,0 0 0 0 0,0 0 0 0 0,0 1 0 0 0,0-1 0 0 0,0 1 0 0 0,-3 2 0 0 0,-2 2 36 0 0,0 0 0 0 0,0 0 0 0 0,-9 11 0 0 0,-5 3 51 0 0,17-16-79 0 0,0 0-1 0 0,1 0 0 0 0,-7 8 0 0 0,2-1-15 0 0,2-3-20 0 0,-1 1 1 0 0,1 0-1 0 0,1 1 1 0 0,0 0-1 0 0,0 0 1 0 0,1 0-1 0 0,-6 19 0 0 0,6-13 111 0 0,-9 49 151 0 0,13-58-243 0 0,0 1 0 0 0,1 0 0 0 0,0 0 0 0 0,0 0 0 0 0,1-1 0 0 0,2 12 0 0 0,-1-10-14 0 0,1 0 0 0 0,0 0 0 0 0,1-1 0 0 0,-1 1 0 0 0,2-1 0 0 0,-1 0 0 0 0,1 0 0 0 0,0 0 0 0 0,1-1 0 0 0,0 0-1 0 0,0 0 1 0 0,0 0 0 0 0,1-1 0 0 0,0 0 0 0 0,1 0 0 0 0,-1-1 0 0 0,10 6 0 0 0,-10-8-3 0 0,0 0 0 0 0,0 0 0 0 0,0 0 1 0 0,1-1-1 0 0,-1 1 0 0 0,1-2 0 0 0,-1 1 0 0 0,1-1 0 0 0,0-1 0 0 0,-1 1 1 0 0,1-1-1 0 0,0-1 0 0 0,-1 1 0 0 0,1-1 0 0 0,0 0 0 0 0,-1-1 0 0 0,1 0 1 0 0,-1 0-1 0 0,0-1 0 0 0,0 0 0 0 0,9-5 0 0 0,65-38-2019 0 0,-56 35 192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2.639"/>
    </inkml:context>
    <inkml:brush xml:id="br0">
      <inkml:brushProperty name="width" value="0.1" units="cm"/>
      <inkml:brushProperty name="height" value="0.1" units="cm"/>
      <inkml:brushProperty name="color" value="#FF0066"/>
    </inkml:brush>
  </inkml:definitions>
  <inkml:trace contextRef="#ctx0" brushRef="#br0">13 1 13304 0 0,'0'0'2928'0'0,"1"1"-2397"0"0,2 6-107 0 0,-1 0-1 0 0,0-1 1 0 0,-1 1-1 0 0,0 0 1 0 0,0 0-1 0 0,0 0 1 0 0,-1 10-1 0 0,1 2 353 0 0,-1 13 68 0 0,-3 3-152 0 0,-7 48 411 0 0,5-56-951 0 0,2 0 0 0 0,0 0 1 0 0,2 1-1 0 0,1-1 0 0 0,4 39 0 0 0,-3-63-220 0 0,-1 0 1 0 0,1 0-1 0 0,0 0 0 0 0,0 0 0 0 0,0 0 1 0 0,1 0-1 0 0,-1 0 0 0 0,1 0 0 0 0,-1-1 1 0 0,1 1-1 0 0,4 4 0 0 0,-5-7 76 0 0,-1 0 0 0 0,0 0 0 0 0,1 0 0 0 0,-1 0 1 0 0,0 0-1 0 0,1 0 0 0 0,-1 0 0 0 0,1 0 0 0 0,-1 0 0 0 0,0 0 0 0 0,1 0 0 0 0,-1 0 1 0 0,0 0-1 0 0,1 0 0 0 0,-1-1 0 0 0,1 1 0 0 0,-1 0 0 0 0,0 0 0 0 0,0 0 0 0 0,1-1 1 0 0,-1 1-1 0 0,1-1 0 0 0,0 1 29 0 0,10-6-74 0 0,1 0-1 0 0,-1-1 1 0 0,0-1 0 0 0,0 1-1 0 0,-1-2 1 0 0,0 1 0 0 0,11-14-1 0 0,48-68-60 0 0,-61 79 66 0 0,-4 6 7 0 0,0 0 0 0 0,0 0 0 0 0,-1 0 0 0 0,0-1 0 0 0,4-8 0 0 0,-2 1-7 0 0,1 1-1 0 0,1 0 1 0 0,0 1-1 0 0,17-21 0 0 0,-17 22 4 0 0,-4 8 31 0 0,5-11 128 0 0,-10 18-107 0 0,0 0 0 0 0,1 0 0 0 0,0 0 0 0 0,0 0 0 0 0,0 0 0 0 0,1 0 0 0 0,-1 1 0 0 0,1-1 0 0 0,0 0 0 0 0,1 0 0 0 0,1 9 0 0 0,-1 25 6 0 0,-1-29 11 0 0,0 0-1 0 0,3 17 0 0 0,1-1 73 0 0,-4-20-79 0 0,1 0 0 0 0,0 0 0 0 0,0 0 1 0 0,1 0-1 0 0,-1 0 0 0 0,1 0 0 0 0,1 0 1 0 0,-1-1-1 0 0,1 1 0 0 0,6 8 0 0 0,4 3-33 0 0,-3-13 0 0 0,-8-4-1 0 0,1 1 0 0 0,-1-1-1 0 0,0 1 1 0 0,0-1 0 0 0,1 0-1 0 0,-1 0 1 0 0,0 0 0 0 0,1 0-1 0 0,-1 0 1 0 0,0 0 0 0 0,0-1-1 0 0,1 1 1 0 0,-1-1 0 0 0,0 1-1 0 0,0-1 1 0 0,0 0 0 0 0,0 0 0 0 0,0 0-1 0 0,0 0 1 0 0,3-3 0 0 0,1-1-6 0 0,0-1 0 0 0,0 0 0 0 0,-1 0 0 0 0,8-11 0 0 0,5-7 12 0 0,-10 13 53 0 0,0-1 1 0 0,0 0-1 0 0,-2 0 1 0 0,1-1-1 0 0,-2 0 1 0 0,9-25-1 0 0,-11 24-5 0 0,-1-1 0 0 0,0 1 0 0 0,-1-1 0 0 0,0 1 0 0 0,-1-1 0 0 0,-3-17 0 0 0,2 22-29 0 0,1 3-19 0 0,-1 1 0 0 0,-1-1 0 0 0,1 1 0 0 0,-5-10 0 0 0,0-4-306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201"/>
    </inkml:context>
    <inkml:brush xml:id="br0">
      <inkml:brushProperty name="width" value="0.1" units="cm"/>
      <inkml:brushProperty name="height" value="0.1" units="cm"/>
      <inkml:brushProperty name="color" value="#FF0066"/>
    </inkml:brush>
  </inkml:definitions>
  <inkml:trace contextRef="#ctx0" brushRef="#br0">353 164 15664 0 0,'0'0'718'0'0,"0"0"-675"0"0,-1 0 0 0 0,1 1 1 0 0,0-1-1 0 0,0 0 0 0 0,-1 0 0 0 0,1 0 0 0 0,0 1 0 0 0,-1-1 1 0 0,1 0-1 0 0,0 0 0 0 0,-1 0 0 0 0,1 0 0 0 0,0 0 0 0 0,-1 0 0 0 0,1 0 1 0 0,0 0-1 0 0,-1 1 0 0 0,1-1 0 0 0,0 0 0 0 0,-1 0 0 0 0,1-1 0 0 0,-1 1-6 0 0,0-1-1 0 0,0 0 1 0 0,0 0-1 0 0,0 0 1 0 0,0 0-1 0 0,0 0 1 0 0,0 0-1 0 0,1 0 0 0 0,-1 0 1 0 0,1-1-1 0 0,-1 1 1 0 0,0 0-1 0 0,1 0 1 0 0,0 0-1 0 0,-1-1 1 0 0,1 1-1 0 0,0 0 0 0 0,-1-2 1 0 0,-4-14 2164 0 0,-9-4-287 0 0,11 14-1586 0 0,0 2 0 0 0,-1-1-1 0 0,0 0 1 0 0,0 1-1 0 0,0 0 1 0 0,-1 0-1 0 0,1 0 1 0 0,-1 0 0 0 0,-10-7-1 0 0,-7-3 197 0 0,18 12-437 0 0,0 0 0 0 0,0 0 0 0 0,0 0-1 0 0,0 1 1 0 0,0-1 0 0 0,0 1 0 0 0,-1 0-1 0 0,1 1 1 0 0,-1-1 0 0 0,1 1 0 0 0,-1 0-1 0 0,-7-1 1 0 0,5 1-32 0 0,6 1-40 0 0,-1 0 0 0 0,1 0 0 0 0,-1 0-1 0 0,0 0 1 0 0,1 0 0 0 0,-1 0 0 0 0,1 0 0 0 0,-1 1-1 0 0,1-1 1 0 0,-1 0 0 0 0,1 1 0 0 0,-1 0 0 0 0,1-1 0 0 0,-1 1-1 0 0,-1 1 1 0 0,1-1 1 0 0,0 1 1 0 0,1-1-1 0 0,-1 0 0 0 0,0 0 0 0 0,0-1 1 0 0,0 1-1 0 0,0 0 0 0 0,0-1 0 0 0,0 1 1 0 0,0-1-1 0 0,0 1 0 0 0,-2-1 1 0 0,-5 1 43 0 0,7 0-51 0 0,0 0-1 0 0,0 1 0 0 0,1-1 1 0 0,-1 0-1 0 0,0 0 1 0 0,1 1-1 0 0,-1-1 0 0 0,1 1 1 0 0,-1-1-1 0 0,1 1 0 0 0,0 0 1 0 0,0 0-1 0 0,0-1 1 0 0,0 1-1 0 0,0 0 0 0 0,0 0 1 0 0,-1 4-1 0 0,-5 7 9 0 0,-4 6 4 0 0,1 0 0 0 0,0 1 0 0 0,2 0-1 0 0,0 1 1 0 0,2 0 0 0 0,0 0 0 0 0,1 0 0 0 0,1 1-1 0 0,-2 32 1 0 0,5-28-49 0 0,1 28 0 0 0,1-45 8 0 0,0 1 0 0 0,1-1 1 0 0,0 1-1 0 0,0-1 0 0 0,1 0 0 0 0,4 10 0 0 0,-3-12-27 0 0,-1-1-1 0 0,1 0 1 0 0,1 0-1 0 0,-1-1 0 0 0,1 1 1 0 0,7 6-1 0 0,-10-10 27 0 0,0-1 0 0 0,1 1 0 0 0,-1-1-1 0 0,0 1 1 0 0,1-1 0 0 0,-1 0 0 0 0,1 0 0 0 0,-1 0 0 0 0,1 0-1 0 0,0-1 1 0 0,-1 1 0 0 0,1-1 0 0 0,0 1 0 0 0,-1-1-1 0 0,1 0 1 0 0,0 0 0 0 0,-1 0 0 0 0,1 0 0 0 0,0-1 0 0 0,-1 1-1 0 0,1-1 1 0 0,0 0 0 0 0,-1 1 0 0 0,4-3 0 0 0,-2 1-16 0 0,0 0 0 0 0,0 0 0 0 0,0 0 0 0 0,0-1 1 0 0,0 0-1 0 0,0 0 0 0 0,-1 0 0 0 0,1 0 0 0 0,-1-1 1 0 0,0 1-1 0 0,0-1 0 0 0,4-7 0 0 0,4-5-146 0 0,0 0 1 0 0,25-27-1 0 0,-22 28-59 0 0,-1-1 0 0 0,15-23 1 0 0,-6 5-151 0 0,-10 15 143 0 0,-1 0-1 0 0,9-20 0 0 0,-14 26 211 0 0,-2 3 3 0 0,0-1-1 0 0,0 1 1 0 0,2-15 0 0 0,-5 22 306 0 0,0 4-232 0 0,-1 1 0 0 0,1-1 0 0 0,0 0 0 0 0,-1 1 0 0 0,1-1 0 0 0,-1 1 0 0 0,1-1-1 0 0,-1 1 1 0 0,0-1 0 0 0,0 1 0 0 0,0-1 0 0 0,0 1 0 0 0,0 1 0 0 0,-1 21 353 0 0,-4 12-143 0 0,1 37 0 0 0,5-50-78 0 0,1 0 0 0 0,9 39 0 0 0,-10-57-255 0 0,0 1 39 0 0,0 1 0 0 0,1-1 0 0 0,0 0 0 0 0,4 11-1 0 0,-5-16-100 0 0,-1-1 0 0 0,1 1 0 0 0,-1 0 0 0 0,1 0 0 0 0,-1 0-1 0 0,1 0 1 0 0,0 0 0 0 0,-1-1 0 0 0,1 1 0 0 0,0 0-1 0 0,-1-1 1 0 0,1 1 0 0 0,0 0 0 0 0,0-1 0 0 0,0 1 0 0 0,0-1-1 0 0,0 1 1 0 0,0-1 0 0 0,0 0 0 0 0,0 1 0 0 0,0-1-1 0 0,0 0 1 0 0,0 0 0 0 0,0 1 0 0 0,0-1 0 0 0,0 0 0 0 0,0 0-1 0 0,0 0 1 0 0,0 0 0 0 0,0 0 0 0 0,0-1 0 0 0,0 1-1 0 0,0 0 1 0 0,0 0 0 0 0,0-1 0 0 0,0 1 0 0 0,0-1 0 0 0,1 0-1 0 0,5-3-1996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584"/>
    </inkml:context>
    <inkml:brush xml:id="br0">
      <inkml:brushProperty name="width" value="0.1" units="cm"/>
      <inkml:brushProperty name="height" value="0.1" units="cm"/>
      <inkml:brushProperty name="color" value="#FF0066"/>
    </inkml:brush>
  </inkml:definitions>
  <inkml:trace contextRef="#ctx0" brushRef="#br0">67 15 9672 0 0,'-3'-15'10973'0'0,"2"33"-7661"0"0,-27 152-7 0 0,16-114-3090 0 0,3 1 0 0 0,-3 87 0 0 0,12-129-425 0 0,-1 8-611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017"/>
    </inkml:context>
    <inkml:brush xml:id="br0">
      <inkml:brushProperty name="width" value="0.1" units="cm"/>
      <inkml:brushProperty name="height" value="0.1" units="cm"/>
      <inkml:brushProperty name="color" value="#FF0066"/>
    </inkml:brush>
  </inkml:definitions>
  <inkml:trace contextRef="#ctx0" brushRef="#br0">0 105 11520 0 0,'1'-1'5554'0'0,"2"-1"-4859"0"0,0-1 0 0 0,1 1 0 0 0,-1 0 0 0 0,0 0 0 0 0,1 0 0 0 0,-1 1 0 0 0,1-1 0 0 0,6-1 0 0 0,34-7-186 0 0,-22 5 147 0 0,-8 2-582 0 0,-1 0-1 0 0,1 0 1 0 0,-1 2 0 0 0,1 0-1 0 0,0 0 1 0 0,0 1 0 0 0,-1 1-1 0 0,1 0 1 0 0,0 1 0 0 0,17 5 0 0 0,9 3-3400 0 0,-23-9 1306 0 0</inkml:trace>
  <inkml:trace contextRef="#ctx0" brushRef="#br0" timeOffset="1">727 141 3224 0 0,'6'-25'10522'0'0,"-3"10"-6703"0"0,0-16-1457 0 0,-3 29-2208 0 0,0 0 1 0 0,-1 0-1 0 0,1 0 0 0 0,-1 0 0 0 0,1 0 0 0 0,-1 1 0 0 0,0-1 0 0 0,0 0 0 0 0,0 0 0 0 0,0 1 0 0 0,0-1 1 0 0,0 0-1 0 0,-1 1 0 0 0,1 0 0 0 0,0-1 0 0 0,-1 1 0 0 0,1 0 0 0 0,-4-2 0 0 0,-1-2 317 0 0,0 1 0 0 0,-1 0 0 0 0,-10-4 0 0 0,11 5-211 0 0,-1 0 0 0 0,0 1 0 0 0,0 0 0 0 0,1 0 0 0 0,-14-1 0 0 0,17 3-228 0 0,0 0 0 0 0,-1 0 1 0 0,1 0-1 0 0,0 0 0 0 0,0 1 1 0 0,-1 0-1 0 0,1-1 0 0 0,0 1 0 0 0,0 0 1 0 0,0 0-1 0 0,0 1 0 0 0,0-1 1 0 0,0 1-1 0 0,-5 3 0 0 0,-1 2 4 0 0,0 0 0 0 0,0 0-1 0 0,1 1 1 0 0,0 1 0 0 0,0-1 0 0 0,1 1-1 0 0,0 0 1 0 0,0 1 0 0 0,1 0 0 0 0,1 0-1 0 0,-1 0 1 0 0,2 1 0 0 0,0-1-1 0 0,-5 17 1 0 0,-11 85 156 0 0,19-98-177 0 0,-1 0 0 0 0,2 1 0 0 0,0-1 0 0 0,1 0-1 0 0,0 0 1 0 0,4 16 0 0 0,-3-20-38 0 0,0 0-1 0 0,0 0 1 0 0,1 0-1 0 0,7 15 1 0 0,-8-21 11 0 0,0 1 0 0 0,1-1-1 0 0,0 1 1 0 0,0-1 0 0 0,0 0 0 0 0,0 0 0 0 0,1 0 0 0 0,-1-1 0 0 0,1 1 0 0 0,8 5 0 0 0,-8-7 1 0 0,0 0 0 0 0,1-1 1 0 0,-1 0-1 0 0,0 0 1 0 0,1 0-1 0 0,-1 0 1 0 0,1-1-1 0 0,-1 1 1 0 0,6-1-1 0 0,10 1-73 0 0,-15-1 70 0 0,-1 0 0 0 0,1-1 1 0 0,-1 1-1 0 0,0-1 0 0 0,1 0 0 0 0,-1 0 0 0 0,0 0 0 0 0,1-1 1 0 0,-1 0-1 0 0,0 1 0 0 0,0-1 0 0 0,0-1 0 0 0,5-3 0 0 0,21-18-1916 0 0,-7 0-5036 0 0,-6 3-831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430"/>
    </inkml:context>
    <inkml:brush xml:id="br0">
      <inkml:brushProperty name="width" value="0.1" units="cm"/>
      <inkml:brushProperty name="height" value="0.1" units="cm"/>
      <inkml:brushProperty name="color" value="#FF0066"/>
    </inkml:brush>
  </inkml:definitions>
  <inkml:trace contextRef="#ctx0" brushRef="#br0">0 0 14280 0 0,'0'0'1297'0'0,"21"1"1871"0"0,-19-1-2904 0 0,-1 1 0 0 0,1 0 0 0 0,0-1 0 0 0,-1 1 0 0 0,1 0 0 0 0,-1 0 0 0 0,1 0 0 0 0,-1 0 0 0 0,1 0 0 0 0,-1 1 0 0 0,1-1 0 0 0,-1 0 0 0 0,0 0 0 0 0,0 1 0 0 0,1 1 0 0 0,1 1-60 0 0,-1 0-1 0 0,0 0 1 0 0,-1 0-1 0 0,1 0 0 0 0,-1 0 1 0 0,2 5-1 0 0,-1 6 42 0 0,0-1 0 0 0,0 30-1 0 0,-9 91 588 0 0,-9-9-1000 0 0,2-31 355 0 0,9-55 163 0 0,2-20-394 0 0,0 27-1 0 0,3-45-35 0 0,2-2-496 0 0,-1-1 563 0 0,0 1 0 0 0,0 0 0 0 0,1 0 0 0 0,-1 0 0 0 0,0-1 0 0 0,0 1 0 0 0,0 0 0 0 0,1-1 0 0 0,-1 1 0 0 0,0-1 0 0 0,0 0 1 0 0,0 1-1 0 0,0-1 0 0 0,0 0 0 0 0,0 1 0 0 0,0-1 0 0 0,0 0 0 0 0,1-2 0 0 0,13-21-89 0 0,-2 2 66 0 0,26-31-27 0 0,-21 26 47 0 0,1 1 0 0 0,2 2 0 0 0,0 0-1 0 0,28-24 1 0 0,-42 42 17 0 0,3-2-1 0 0,0 0-1 0 0,1 0 0 0 0,16-8 0 0 0,-24 14 2 0 0,-1 1 0 0 0,1 0 0 0 0,-1 0 0 0 0,1 0 0 0 0,-1 0 0 0 0,1 0 0 0 0,0 1 0 0 0,0-1-1 0 0,-1 1 1 0 0,1 0 0 0 0,0 0 0 0 0,0 0 0 0 0,0 0 0 0 0,-1 0 0 0 0,1 1 0 0 0,0-1 0 0 0,0 1-1 0 0,-1-1 1 0 0,1 1 0 0 0,0 0 0 0 0,-1 0 0 0 0,4 2 0 0 0,-4-1 17 0 0,-1-1 1 0 0,1 1-1 0 0,0 0 1 0 0,-1-1-1 0 0,1 1 1 0 0,-1 0-1 0 0,1 0 1 0 0,-1 0-1 0 0,0 0 1 0 0,0 0-1 0 0,0 0 1 0 0,0 1-1 0 0,0-1 1 0 0,0 0-1 0 0,-1 1 1 0 0,1-1-1 0 0,-1 3 1 0 0,2 6 84 0 0,-1 1 1 0 0,-1 14 0 0 0,-1-13 3 0 0,-6 177 467 0 0,7-187-675 0 0,0-1 0 0 0,0 0 0 0 0,-1 0 0 0 0,1 0-1 0 0,0 1 1 0 0,-1-1 0 0 0,-1 3 0 0 0,5 3-1608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841"/>
    </inkml:context>
    <inkml:brush xml:id="br0">
      <inkml:brushProperty name="width" value="0.1" units="cm"/>
      <inkml:brushProperty name="height" value="0.1" units="cm"/>
      <inkml:brushProperty name="color" value="#FF0066"/>
    </inkml:brush>
  </inkml:definitions>
  <inkml:trace contextRef="#ctx0" brushRef="#br0">117 245 12440 0 0,'0'0'957'0'0,"2"-1"-624"0"0,10-7-93 0 0,34-19 5904 0 0,-17 15-4530 0 0,20-10-393 0 0,-44 20-1194 0 0,0-1 0 0 0,-1 0 0 0 0,1 0 0 0 0,-1 0 0 0 0,0-1 0 0 0,0 0 0 0 0,5-4 0 0 0,-8 6-22 0 0,-1 0-1 0 0,1 1 1 0 0,0-1 0 0 0,0 0 0 0 0,-1 0 0 0 0,0 1 0 0 0,1-1 0 0 0,-1 0 0 0 0,0 0-1 0 0,1 0 1 0 0,-1 1 0 0 0,0-1 0 0 0,-1-2 0 0 0,-2-25-26 0 0,2 25 28 0 0,-1-1 62 0 0,0 0 0 0 0,-1 0 0 0 0,0 0 0 0 0,0 0 1 0 0,0 1-1 0 0,0-1 0 0 0,-1 1 0 0 0,0 0 0 0 0,0 0 0 0 0,0 0 0 0 0,0 0 0 0 0,0 1 0 0 0,-10-6 0 0 0,7 6 61 0 0,1 0 0 0 0,0 0-1 0 0,-1 1 1 0 0,1 0 0 0 0,-1 0 0 0 0,0 1-1 0 0,-13-2 1 0 0,18 3-68 0 0,-1 0 0 0 0,1 0 0 0 0,-1 1 0 0 0,1-1 0 0 0,-1 0 0 0 0,1 1 0 0 0,-1 0 1 0 0,1-1-1 0 0,-1 1 0 0 0,1 0 0 0 0,0 0 0 0 0,-1 0 0 0 0,1 1 0 0 0,0-1 0 0 0,0 0 0 0 0,0 1 0 0 0,0 0 0 0 0,0-1 0 0 0,0 1 0 0 0,1 0 0 0 0,-1 0 0 0 0,0 0 0 0 0,1 0 0 0 0,-3 4 0 0 0,-4 8 194 0 0,-16 20 0 0 0,15-22-200 0 0,1-1 0 0 0,-12 24 0 0 0,10-16-49 0 0,2 1-1 0 0,1 0 0 0 0,0 1 1 0 0,-4 29-1 0 0,9-39-3 0 0,1 0 0 0 0,0 1 0 0 0,0-1 0 0 0,2 1 0 0 0,-1-1 0 0 0,1 1 0 0 0,1-1-1 0 0,0 0 1 0 0,1 1 0 0 0,4 11 0 0 0,-4-16-17 0 0,0 0-1 0 0,1-1 0 0 0,0 1 1 0 0,0-1-1 0 0,0 0 1 0 0,1 0-1 0 0,0 0 1 0 0,0-1-1 0 0,1 1 0 0 0,-1-1 1 0 0,1-1-1 0 0,0 1 1 0 0,9 4-1 0 0,-10-6 0 0 0,0 0 0 0 0,0 0-1 0 0,1-1 1 0 0,-1 0-1 0 0,1 0 1 0 0,0 0 0 0 0,-1-1-1 0 0,1 0 1 0 0,0 0 0 0 0,0 0-1 0 0,0-1 1 0 0,0 0 0 0 0,0 0-1 0 0,0-1 1 0 0,0 1 0 0 0,-1-1-1 0 0,9-3 1 0 0,-13 4 10 0 0,14-5-562 0 0,-1 0 1 0 0,17-9 0 0 0,-11 2-1010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418"/>
    </inkml:context>
    <inkml:brush xml:id="br0">
      <inkml:brushProperty name="width" value="0.1" units="cm"/>
      <inkml:brushProperty name="height" value="0.1" units="cm"/>
      <inkml:brushProperty name="color" value="#FF0066"/>
    </inkml:brush>
  </inkml:definitions>
  <inkml:trace contextRef="#ctx0" brushRef="#br0">245 309 15984 0 0,'0'0'729'0'0,"11"-8"269"0"0,-9 7-833 0 0,0-1 0 0 0,-1 1 0 0 0,1 0 0 0 0,0-1-1 0 0,-1 1 1 0 0,1-1 0 0 0,-1 1 0 0 0,0-1 0 0 0,1 0-1 0 0,-1 1 1 0 0,0-1 0 0 0,0 0 0 0 0,0 0 0 0 0,0 0-1 0 0,0 0 1 0 0,-1 0 0 0 0,1 0 0 0 0,-1 0 0 0 0,1 0-1 0 0,-1-1 1 0 0,0 1 0 0 0,0 0 0 0 0,0 0 0 0 0,0 0-1 0 0,0 0 1 0 0,0 0 0 0 0,0-1 0 0 0,-1 1 0 0 0,0-2-1 0 0,1 1-84 0 0,-1 0 0 0 0,0 0 0 0 0,0 0-1 0 0,0 0 1 0 0,0 0 0 0 0,-1 0 0 0 0,1 0 0 0 0,-1 1-1 0 0,1-1 1 0 0,-1 1 0 0 0,0-1 0 0 0,-4-3 0 0 0,3 2 188 0 0,-3-5 515 0 0,5 8-738 0 0,1 0-1 0 0,-1 0 1 0 0,1 1-1 0 0,-1-1 0 0 0,1 0 1 0 0,-1 1-1 0 0,1-1 0 0 0,-1 0 1 0 0,0 1-1 0 0,1-1 0 0 0,-1 1 1 0 0,0-1-1 0 0,0 1 1 0 0,1-1-1 0 0,-1 1 0 0 0,0-1 1 0 0,0 1-1 0 0,0 0 0 0 0,0-1 1 0 0,1 1-1 0 0,-2 0 1 0 0,-3-2 26 0 0,-1 1 0 0 0,1 0-1 0 0,0 0 1 0 0,0 0 0 0 0,-1 1 0 0 0,1-1 0 0 0,-1 2 0 0 0,1-1 0 0 0,0 0 0 0 0,-1 1 0 0 0,1 0 0 0 0,0 0 0 0 0,0 1 0 0 0,0-1 0 0 0,0 1 0 0 0,0 0 0 0 0,0 0 0 0 0,0 1 0 0 0,0 0 0 0 0,-5 3 0 0 0,9-4-28 0 0,-6 2 33 0 0,0 1 0 0 0,1 0 0 0 0,-1 0 1 0 0,1 1-1 0 0,1 0 0 0 0,-1 0 0 0 0,1 1 1 0 0,0-1-1 0 0,0 1 0 0 0,-3 7 0 0 0,-2 10-92 0 0,2 0-1 0 0,0 0 1 0 0,1 0-1 0 0,2 1 1 0 0,1 0-1 0 0,0 0 1 0 0,1 44-1 0 0,3-56 19 0 0,0 0-1 0 0,0 0 0 0 0,2 0 0 0 0,-1-1 1 0 0,2 1-1 0 0,-1 0 0 0 0,2-1 0 0 0,0 0 0 0 0,0 0 1 0 0,8 14-1 0 0,-11-24-9 0 0,1 1 0 0 0,-1-1 0 0 0,1 1 0 0 0,0-1 0 0 0,0 0 0 0 0,0 0 0 0 0,0 1 0 0 0,0-1 0 0 0,0-1 0 0 0,1 1 0 0 0,-1 0 0 0 0,1-1 0 0 0,-1 1 0 0 0,1-1 0 0 0,0 0 0 0 0,-1 1 0 0 0,1-1 0 0 0,0-1 0 0 0,0 1 0 0 0,0 0 0 0 0,3 0 0 0 0,1-1-40 0 0,-1 0 0 0 0,0 0 0 0 0,0-1 0 0 0,0 0 0 0 0,0 0 1 0 0,0 0-1 0 0,-1-1 0 0 0,1 0 0 0 0,9-4 0 0 0,-9 3 17 0 0,1 0 0 0 0,-1-1-1 0 0,0 1 1 0 0,0-1 0 0 0,-1 0 0 0 0,1-1-1 0 0,-1 1 1 0 0,0-1 0 0 0,0 0-1 0 0,6-9 1 0 0,13-20-233 0 0,21-41 0 0 0,-37 61 193 0 0,-2-1-1 0 0,1 0 1 0 0,-2 0-1 0 0,0-1 1 0 0,-1 1 0 0 0,2-18-1 0 0,10-46-596 0 0,-7 20 624 0 0,3-26 68 0 0,-8 67-36 0 0,0-1 0 0 0,0 1 0 0 0,2-1 0 0 0,0 1 1 0 0,11-19-1 0 0,-11 21-181 0 0,-2 11 186 0 0,-3 3 39 0 0,0 1-1 0 0,-1 0 1 0 0,1 0 0 0 0,0 0 0 0 0,-1 0 0 0 0,1 0 0 0 0,-1-1-1 0 0,0 1 1 0 0,1 0 0 0 0,-1-1 0 0 0,0 1 0 0 0,0 0-1 0 0,0 0 1 0 0,0-1 0 0 0,0 1 0 0 0,0 0 0 0 0,0-2 0 0 0,3 26 597 0 0,-2-20-591 0 0,0 1 0 0 0,0-1 0 0 0,-1 0 0 0 0,1 0 0 0 0,-1 1 0 0 0,0 3 1 0 0,-11 110 687 0 0,-10 88 199 0 0,11-158-1083 0 0,7-34 135 0 0,0 0-1 0 0,1 1 1 0 0,0 0-1 0 0,1 26 0 0 0,2 4 348 0 0,0 8-16 0 0,0-47-439 0 0,-1 0 0 0 0,1 0 0 0 0,0 0 0 0 0,1 0 0 0 0,-1 0 0 0 0,1-1 0 0 0,5 9 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819"/>
    </inkml:context>
    <inkml:brush xml:id="br0">
      <inkml:brushProperty name="width" value="0.1" units="cm"/>
      <inkml:brushProperty name="height" value="0.1" units="cm"/>
      <inkml:brushProperty name="color" value="#FF0066"/>
    </inkml:brush>
  </inkml:definitions>
  <inkml:trace contextRef="#ctx0" brushRef="#br0">1 0 17503 0 0,'0'0'1920'0'0</inkml:trace>
  <inkml:trace contextRef="#ctx0" brushRef="#br0" timeOffset="1">38 286 23039 0 0,'0'0'1120'0'0,"-9"3"288"0"0,-3 1-1408 0 0,24-8 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359"/>
    </inkml:context>
    <inkml:brush xml:id="br0">
      <inkml:brushProperty name="width" value="0.1" units="cm"/>
      <inkml:brushProperty name="height" value="0.1" units="cm"/>
      <inkml:brushProperty name="color" value="#FD99EA"/>
    </inkml:brush>
  </inkml:definitions>
  <inkml:trace contextRef="#ctx0" brushRef="#br0">343 165 13824 0 0,'0'0'1246'0'0,"-2"-8"-866"0"0,-4-34 5594 0 0,2 17-5079 0 0,3 22-765 0 0,0 0-1 0 0,0 0 1 0 0,-1 0 0 0 0,1 1-1 0 0,0-1 1 0 0,-1 0-1 0 0,0 1 1 0 0,1-1-1 0 0,-1 1 1 0 0,0 0-1 0 0,-1-1 1 0 0,-2-2 0 0 0,-31-21 869 0 0,32 23-927 0 0,-1 0 1 0 0,0 1-1 0 0,1 0 0 0 0,-1 0 1 0 0,0 1-1 0 0,0-1 0 0 0,0 1 0 0 0,0 0 1 0 0,-6-1-1 0 0,-7-1 74 0 0,14 2-113 0 0,0 0-1 0 0,0 0 1 0 0,0 0-1 0 0,0 1 1 0 0,0-1-1 0 0,0 1 1 0 0,-1 0-1 0 0,1 1 1 0 0,0-1-1 0 0,0 1 1 0 0,0-1-1 0 0,0 1 1 0 0,-6 2-1 0 0,2 1 0 0 0,1 0 0 0 0,-1 0 0 0 0,1 1-1 0 0,0-1 1 0 0,0 1 0 0 0,1 1 0 0 0,0 0-1 0 0,-1 0 1 0 0,2 0 0 0 0,-1 0 0 0 0,-5 10 0 0 0,2-1-23 0 0,5-9-8 0 0,1 0-1 0 0,-1 0 0 0 0,2 0 0 0 0,-1 0 0 0 0,1 1 0 0 0,-3 7 0 0 0,-2 23-35 0 0,-4 71 1 0 0,11-85 6 0 0,0 0 0 0 0,2 0 1 0 0,0 1-1 0 0,8 29 0 0 0,-8-45 6 0 0,1 0 0 0 0,-1 0 0 0 0,2 0 0 0 0,-1-1-1 0 0,1 1 1 0 0,7 9 0 0 0,-10-14 11 0 0,1-1 0 0 0,0 1-1 0 0,0-1 1 0 0,0 0 0 0 0,1 1 0 0 0,-1-1-1 0 0,0 0 1 0 0,1 0 0 0 0,-1-1 0 0 0,1 1-1 0 0,0 0 1 0 0,0-1 0 0 0,-1 0 0 0 0,1 1-1 0 0,0-1 1 0 0,0 0 0 0 0,0-1 0 0 0,0 1-1 0 0,7 0 1 0 0,-6 0-8 0 0,0-1-1 0 0,0-1 1 0 0,1 1 0 0 0,-1-1-1 0 0,0 1 1 0 0,0-1-1 0 0,0 0 1 0 0,0-1 0 0 0,0 1-1 0 0,0-1 1 0 0,0 1-1 0 0,-1-1 1 0 0,1 0 0 0 0,0-1-1 0 0,-1 1 1 0 0,0-1-1 0 0,1 1 1 0 0,-1-1 0 0 0,3-4-1 0 0,19-24-23 0 0,-2-2 0 0 0,-2 0 0 0 0,-1-1 0 0 0,23-51 1 0 0,-39 76-137 0 0,0-1 0 0 0,-1 1 0 0 0,5-20 0 0 0,-6 11 105 0 0,0 1-1 0 0,-1-24 1 0 0,-6 73 358 0 0,6 28-159 0 0,3 0-1 0 0,2 0 1 0 0,20 81 0 0 0,-25-135-347 0 0,2 1 1 0 0,-1-1 0 0 0,0 0 0 0 0,1 0 0 0 0,6 9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778"/>
    </inkml:context>
    <inkml:brush xml:id="br0">
      <inkml:brushProperty name="width" value="0.1" units="cm"/>
      <inkml:brushProperty name="height" value="0.1" units="cm"/>
      <inkml:brushProperty name="color" value="#FD99EA"/>
    </inkml:brush>
  </inkml:definitions>
  <inkml:trace contextRef="#ctx0" brushRef="#br0">12 109 13824 0 0,'0'0'1061'0'0,"-1"-1"-1009"0"0,0 1-1 0 0,0-1 1 0 0,0 1 0 0 0,0-1 0 0 0,0 0-1 0 0,0 1 1 0 0,1-1 0 0 0,-1 0 0 0 0,0 1-1 0 0,-1-2 1 0 0,2 1 232 0 0,0 0 0 0 0,0 0-1 0 0,0 0 1 0 0,0 0 0 0 0,0 0-1 0 0,0 0 1 0 0,0 0 0 0 0,1 0 0 0 0,-1 0-1 0 0,0 0 1 0 0,1 0 0 0 0,-1 0-1 0 0,1 0 1 0 0,-1 1 0 0 0,4-7 2516 0 0,-3 9-2471 0 0,2 4-174 0 0,0-1-1 0 0,-1 1 1 0 0,0 0-1 0 0,0 0 0 0 0,0 0 1 0 0,0 7-1 0 0,0-3 265 0 0,1-1-1 0 0,4 13 0 0 0,17 53 736 0 0,-11-32-840 0 0,-2-2-198 0 0,-11-40-110 0 0,1 0 1 0 0,-1 0-1 0 0,0 0 0 0 0,1 0 0 0 0,-1 0 1 0 0,1 0-1 0 0,-1 0 0 0 0,1 0 0 0 0,-1 0 0 0 0,1-1 1 0 0,0 1-1 0 0,1 1 0 0 0,3 5-7 0 0,-1 2 1 0 0,-1 0 0 0 0,4 15 0 0 0,-5-15 0 0 0,1-1 0 0 0,0 1 0 0 0,0-1 0 0 0,8 14 0 0 0,11 15 0 0 0,-15-29 0 0 0,-7-8 0 0 0,1 0 0 0 0,-1 1 0 0 0,0-1 0 0 0,1 0 0 0 0,-1 0 0 0 0,0 0 0 0 0,1 0 0 0 0,-1 0 0 0 0,0 0 0 0 0,1 0 0 0 0,-1 0 0 0 0,1 0 0 0 0,-1 0 0 0 0,0 0 0 0 0,1 0 0 0 0,-1 0 0 0 0,0 0 0 0 0,1 0 0 0 0,-1 0 0 0 0,0 0 0 0 0,1 0 0 0 0,3-2-4 0 0,-1-1-1 0 0,1 1 0 0 0,-1 0 1 0 0,0-1-1 0 0,0 0 0 0 0,0 0 1 0 0,-1 0-1 0 0,1 0 1 0 0,-1 0-1 0 0,1 0 0 0 0,-1-1 1 0 0,0 1-1 0 0,0-1 0 0 0,0 1 1 0 0,1-6-1 0 0,3-9-25 0 0,-1 1 0 0 0,3-20-1 0 0,-6 26 28 0 0,29-106 3 0 0,-4 21 0 0 0,-23 83 0 0 0,0 0 0 0 0,7-13 0 0 0,6-16 0 0 0,-16 38-137 0 0,0 0 0 0 0,1 0 0 0 0,-1 0-1 0 0,1 0 1 0 0,0 0 0 0 0,0 1 0 0 0,0-1 0 0 0,1 1-1 0 0,3-5 1 0 0,12-1-7251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416"/>
    </inkml:context>
    <inkml:brush xml:id="br0">
      <inkml:brushProperty name="width" value="0.1" units="cm"/>
      <inkml:brushProperty name="height" value="0.1" units="cm"/>
      <inkml:brushProperty name="color" value="#FD99EA"/>
    </inkml:brush>
  </inkml:definitions>
  <inkml:trace contextRef="#ctx0" brushRef="#br0">341 195 8288 0 0,'0'0'1070'0'0,"9"-15"4409"0"0,-8 13-5212 0 0,0 0 1 0 0,0 0-1 0 0,-1-1 1 0 0,1 1-1 0 0,-1 0 1 0 0,1 0-1 0 0,-1 0 1 0 0,0 0-1 0 0,0-1 1 0 0,0 1-1 0 0,0 0 1 0 0,0 0-1 0 0,-1 0 1 0 0,1-1-1 0 0,0 1 1 0 0,-1 0-1 0 0,0 0 1 0 0,0 0-1 0 0,-1-3 1 0 0,-2-2 569 0 0,0 0 0 0 0,0 0 0 0 0,-10-11 0 0 0,12 16-701 0 0,-30-24 1222 0 0,24 18-1098 0 0,-1 1 0 0 0,1 1 1 0 0,-16-9-1 0 0,0-2 69 0 0,20 15-271 0 0,1 0-1 0 0,-1 1 1 0 0,0-1-1 0 0,0 0 0 0 0,0 1 1 0 0,0 0-1 0 0,0 0 1 0 0,0 0-1 0 0,0 1 1 0 0,0-1-1 0 0,0 1 1 0 0,0 0-1 0 0,-1 0 1 0 0,1 1-1 0 0,0-1 0 0 0,0 1 1 0 0,0 0-1 0 0,0 0 1 0 0,0 0-1 0 0,0 0 1 0 0,-6 4-1 0 0,-5 3 94 0 0,12-7-136 0 0,1 0 0 0 0,0 1-1 0 0,0-1 1 0 0,-1 0-1 0 0,1 1 1 0 0,0 0 0 0 0,0-1-1 0 0,0 1 1 0 0,0 0 0 0 0,-2 2-1 0 0,2 0 6 0 0,-8 8 27 0 0,1 1 0 0 0,1 0 0 0 0,0 0 0 0 0,1 1-1 0 0,0 0 1 0 0,-7 23 0 0 0,8-18-34 0 0,4-13-14 0 0,0 1 1 0 0,0-1 0 0 0,1 1 0 0 0,0 0 0 0 0,-1 9 0 0 0,2 5 12 0 0,1 0-1 0 0,7 42 1 0 0,-7-56-11 0 0,1 1 1 0 0,1-1-1 0 0,-1 0 1 0 0,1 0 0 0 0,0 0-1 0 0,1 0 1 0 0,-1 0-1 0 0,1-1 1 0 0,1 0-1 0 0,-1 1 1 0 0,10 8-1 0 0,-7-8-27 0 0,-3-3 22 0 0,0 0-1 0 0,1 0 0 0 0,-1 0 1 0 0,6 3-1 0 0,-8-6 1 0 0,-1-1 0 0 0,1 1 0 0 0,0 0 0 0 0,0 0 0 0 0,-1-1 0 0 0,1 1 0 0 0,0-1 0 0 0,0 0 0 0 0,0 1 0 0 0,-1-1 0 0 0,1 0 0 0 0,0 0 0 0 0,0 0 0 0 0,0 0 0 0 0,0 0 0 0 0,-1-1 0 0 0,5 0 0 0 0,10-6-80 0 0,-12 5 59 0 0,0 1 0 0 0,-1-1 0 0 0,1 1-1 0 0,0 0 1 0 0,0 0 0 0 0,5-1 0 0 0,-4 1-17 0 0,0 0 0 0 0,-1 0 0 0 0,1-1 0 0 0,0 1 1 0 0,0-1-1 0 0,-1 0 0 0 0,1-1 0 0 0,-1 1 0 0 0,1-1 0 0 0,-1 0 0 0 0,0 0 0 0 0,0 0 0 0 0,-1-1 0 0 0,1 1 0 0 0,-1-1 0 0 0,1 0 0 0 0,4-8 0 0 0,-1 2-60 0 0,-1 0 0 0 0,-1 0-1 0 0,0-1 1 0 0,0 1-1 0 0,-1-1 1 0 0,5-19-1 0 0,-7 19 34 0 0,0 1 0 0 0,-1-1-1 0 0,0 1 1 0 0,0-1 0 0 0,-1 0-1 0 0,-2-20 1 0 0,0 24 44 0 0,2 1 1 0 0,-1 0 0 0 0,1-1-1 0 0,0 1 1 0 0,1-9-1 0 0,-2 4 22 0 0,-2-5 20 0 0,3 15 65 0 0,5 8 398 0 0,-5-2-403 0 0,1 0 0 0 0,0 0 0 0 0,0 0 0 0 0,0 0 0 0 0,3 5 0 0 0,4 19 49 0 0,-3 4 33 0 0,12 41 0 0 0,-2-11-84 0 0,-6-25-15 0 0,7 47-53 0 0,-12-51 37 0 0,-2-1-1 0 0,-1 1 1 0 0,-5 60 0 0 0,2-83 0 0 0,0 0 0 0 0,0-1 0 0 0,-1 1 0 0 0,0 0 0 0 0,-1-1 0 0 0,0 0 0 0 0,-1 0 0 0 0,0 0 0 0 0,0-1 0 0 0,-1 1 0 0 0,-1-1 0 0 0,1 0 0 0 0,-2-1 0 0 0,1 0 0 0 0,-13 11 0 0 0,14-15-16 0 0,0 1 0 0 0,-1-1 0 0 0,1 0 0 0 0,-1-1 0 0 0,0 0 0 0 0,0 0 0 0 0,0-1 0 0 0,0 1-1 0 0,0-1 1 0 0,-1-1 0 0 0,1 0 0 0 0,-8 1 0 0 0,11-2-122 0 0,0 0 0 0 0,0 0 0 0 0,1 0 1 0 0,-1 0-1 0 0,0-1 0 0 0,1 1 0 0 0,-1-1 0 0 0,0 0 0 0 0,1 0 0 0 0,-1 0 0 0 0,1-1 0 0 0,-1 1 0 0 0,1-1 0 0 0,0 0 0 0 0,0 0 0 0 0,0 0 0 0 0,0-1 0 0 0,0 1 0 0 0,0-1 0 0 0,1 1 0 0 0,-1-1 0 0 0,1 0 0 0 0,-1 0 0 0 0,1 0 0 0 0,0 0 0 0 0,-2-4 1 0 0,-2-9-1953 0 0,1-4-4122 0 0,0-2-1611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820"/>
    </inkml:context>
    <inkml:brush xml:id="br0">
      <inkml:brushProperty name="width" value="0.1" units="cm"/>
      <inkml:brushProperty name="height" value="0.1" units="cm"/>
      <inkml:brushProperty name="color" value="#FD99EA"/>
    </inkml:brush>
  </inkml:definitions>
  <inkml:trace contextRef="#ctx0" brushRef="#br0">186 1 14744 0 0,'-16'3'2553'0'0,"8"7"661"0"0,-4 11-470 0 0,-15 38-1 0 0,-4 7-1564 0 0,13-28-889 0 0,2 0 0 0 0,2 1 1 0 0,1 1-1 0 0,-10 58 0 0 0,20-79-283 0 0,1 1-1 0 0,0-1 0 0 0,2 1 1 0 0,0 0-1 0 0,2-1 0 0 0,0 1 1 0 0,1-1-1 0 0,1 1 0 0 0,0-1 0 0 0,11 27 1 0 0,-11-38 26 0 0,0 1 0 0 0,0-1 0 0 0,1 0 1 0 0,0 0-1 0 0,0-1 0 0 0,1 0 0 0 0,0 1 1 0 0,0-2-1 0 0,13 11 0 0 0,-13-11-313 0 0,1-2 0 0 0,0 1 0 0 0,0-1 0 0 0,12 5 1 0 0,-13-6-966 0 0,1-1 1 0 0,-1 0 0 0 0,1 0 0 0 0,0-1 0 0 0,11 1 0 0 0,5-1-7418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4.947"/>
    </inkml:context>
    <inkml:brush xml:id="br0">
      <inkml:brushProperty name="width" value="0.1" units="cm"/>
      <inkml:brushProperty name="height" value="0.1" units="cm"/>
      <inkml:brushProperty name="color" value="#FF0066"/>
    </inkml:brush>
  </inkml:definitions>
  <inkml:trace contextRef="#ctx0" brushRef="#br0">1 0 5984 0 0,'4'11'7392'0'0,"5"10"-3155"0"0,-9-19-3363 0 0,7 108 2496 0 0,-6-101-3231 0 0,-1 0-1 0 0,0 0 1 0 0,-2 11 0 0 0,-1 13 168 0 0,-3 151 441 0 0,6-98-662 0 0,-1-47-30 0 0,1-30-82 0 0,1-1-1 0 0,-2 1 0 0 0,1-1 1 0 0,-1 1-1 0 0,0-1 1 0 0,-5 16-1 0 0,5-22-197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354"/>
    </inkml:context>
    <inkml:brush xml:id="br0">
      <inkml:brushProperty name="width" value="0.1" units="cm"/>
      <inkml:brushProperty name="height" value="0.1" units="cm"/>
      <inkml:brushProperty name="color" value="#FF0066"/>
    </inkml:brush>
  </inkml:definitions>
  <inkml:trace contextRef="#ctx0" brushRef="#br0">0 94 8752 0 0,'0'0'8771'0'0,"2"-1"-7932"0"0,50-10 1595 0 0,-25 6-1376 0 0,43-15-1 0 0,-30 10-595 0 0,-8 2-662 0 0,73-17-502 0 0,-67 14-1906 0 0,-26 8 1208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743"/>
    </inkml:context>
    <inkml:brush xml:id="br0">
      <inkml:brushProperty name="width" value="0.1" units="cm"/>
      <inkml:brushProperty name="height" value="0.1" units="cm"/>
      <inkml:brushProperty name="color" value="#FF0066"/>
    </inkml:brush>
  </inkml:definitions>
  <inkml:trace contextRef="#ctx0" brushRef="#br0">1 0 15376 0 0,'0'0'1393'0'0,"2"1"-1072"0"0,-2-1-328 0 0,1 0 66 0 0,0 0 0 0 0,0 0-1 0 0,-1 0 1 0 0,1 0 0 0 0,0 1 0 0 0,0-1 0 0 0,0 0 0 0 0,-1 0-1 0 0,1 1 1 0 0,0-1 0 0 0,-1 0 0 0 0,1 1 0 0 0,0-1 0 0 0,-1 1-1 0 0,1-1 1 0 0,0 1 0 0 0,-1-1 0 0 0,1 1 0 0 0,-1-1 0 0 0,1 1 0 0 0,-1 0-1 0 0,1-1 1 0 0,-1 1 0 0 0,1 0 0 0 0,-1-1 0 0 0,0 1 0 0 0,1 0-1 0 0,-1 0 1 0 0,0-1 0 0 0,0 1 0 0 0,1 0 0 0 0,-1 0 0 0 0,0 1-1 0 0,0 2 113 0 0,1 0-1 0 0,0 0 1 0 0,0 1-1 0 0,0-1 0 0 0,0 0 1 0 0,4 7-1 0 0,3 15 455 0 0,-2 12 233 0 0,-4-31-739 0 0,-1-1-1 0 0,0 1 0 0 0,0 0 0 0 0,0 0 1 0 0,-1-1-1 0 0,0 1 0 0 0,-1 0 1 0 0,-1 8-1 0 0,1-5-7 0 0,0 1 1 0 0,1 11-1 0 0,1 75 503 0 0,1 2-345 0 0,-3-47-426 0 0,1-37 25 0 0,1 26 1 0 0,-2-16 210 0 0,1-21-33 0 0,-1 0-1 0 0,1 0 0 0 0,0 1 1 0 0,0-1-1 0 0,1 0 0 0 0,-1 0 1 0 0,3 7-1 0 0,3-5-21 0 0,-6-6-25 0 0,1 0 0 0 0,-1 0-1 0 0,1 0 1 0 0,-1 0 0 0 0,1 0-1 0 0,-1 0 1 0 0,1 0 0 0 0,-1 0-1 0 0,1 0 1 0 0,-1 0-1 0 0,1 0 1 0 0,-1 0 0 0 0,1 0-1 0 0,-1 0 1 0 0,1 0 0 0 0,-1-1-1 0 0,1 1 1 0 0,-1 0 0 0 0,1 0-1 0 0,-1-1 1 0 0,0 1 0 0 0,1 0-1 0 0,-1 0 1 0 0,1-1 0 0 0,-1 1-1 0 0,1-1 1 0 0,6-14-79 0 0,-3-18-36 0 0,-4 22 83 0 0,0 1 0 0 0,1-1 0 0 0,0 0 0 0 0,1 0-1 0 0,0 1 1 0 0,1-1 0 0 0,5-13 0 0 0,7-24 213 0 0,-11 33-200 0 0,1 1 1 0 0,0 0-1 0 0,0 1 1 0 0,13-22 0 0 0,-15 31 4 0 0,0 0 0 0 0,1 0 0 0 0,-1 0 0 0 0,7-5 0 0 0,-6 6 11 0 0,-1 0-1 0 0,0 0 0 0 0,1-1 1 0 0,3-6-1 0 0,-6 8 5 0 0,1 0 0 0 0,-1 0 0 0 0,0 1 0 0 0,0-1 0 0 0,1 0 0 0 0,-1 1 0 0 0,0-1 0 0 0,1 1 0 0 0,0-1 0 0 0,-1 1 0 0 0,1 0 0 0 0,0 0 0 0 0,0 0 0 0 0,3-2 0 0 0,30-17 0 0 0,-32 19 0 0 0,0-1 0 0 0,0 0 0 0 0,0 1 0 0 0,0-1 0 0 0,0 1 0 0 0,0 0 0 0 0,0 0 0 0 0,1 1 0 0 0,-1-1 0 0 0,0 0 0 0 0,4 1 0 0 0,2 3 0 0 0,-6 0 3 0 0,-1-1 0 0 0,1 1-1 0 0,-1-1 1 0 0,1 1-1 0 0,-1 0 1 0 0,0 0 0 0 0,0 0-1 0 0,0 0 1 0 0,-1 0-1 0 0,1 0 1 0 0,-1 1 0 0 0,0-1-1 0 0,0 1 1 0 0,0-1-1 0 0,0 1 1 0 0,0-1 0 0 0,-1 1-1 0 0,0-1 1 0 0,1 1-1 0 0,-1-1 1 0 0,-1 1 0 0 0,0 5-1 0 0,1-4 1 0 0,0 0 0 0 0,0 0 0 0 0,1 1 0 0 0,-1-1 0 0 0,1 0 0 0 0,2 4 0 0 0,-2-3 7 0 0,0-1 0 0 0,0 0 1 0 0,0 0-1 0 0,-1 10 0 0 0,-1 7 1 0 0,0-11 4 0 0,0-1 0 0 0,1 1 1 0 0,1 15-1 0 0,1-11-12 0 0,-1-1 0 0 0,-1 1 0 0 0,-2 19 0 0 0,2-29-1 0 0,0 0-1 0 0,0 0 0 0 0,1 0 1 0 0,-1 0-1 0 0,3 6 0 0 0,-2-7-20 0 0,0 0 0 0 0,0 1 0 0 0,-1-1 0 0 0,1 0 0 0 0,-1 0 0 0 0,-1 8 0 0 0,1-7-4 0 0,-1-4-18 0 0,1-1-1 0 0,-1 1 1 0 0,1 0 0 0 0,0 0-1 0 0,0 0 1 0 0,0 0-1 0 0,-1 0 1 0 0,1 0 0 0 0,0 0-1 0 0,0 0 1 0 0,0 0-1 0 0,0 0 1 0 0,1 0-1 0 0,-1 0 1 0 0,0-1 0 0 0,0 1-1 0 0,1 0 1 0 0,-1 0-1 0 0,0 0 1 0 0,1 0 0 0 0,-1 0-1 0 0,1 0 1 0 0,-1-1-1 0 0,1 1 1 0 0,-1 0-1 0 0,1 0 1 0 0,-1-1 0 0 0,1 1-1 0 0,0 0 1 0 0,1 0-1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148"/>
    </inkml:context>
    <inkml:brush xml:id="br0">
      <inkml:brushProperty name="width" value="0.1" units="cm"/>
      <inkml:brushProperty name="height" value="0.1" units="cm"/>
      <inkml:brushProperty name="color" value="#FF0066"/>
    </inkml:brush>
  </inkml:definitions>
  <inkml:trace contextRef="#ctx0" brushRef="#br0">1 239 14568 0 0,'0'0'1320'0'0,"-1"-2"-936"0"0,5-4 1968 0 0,-3 8-2115 0 0,0 0 1 0 0,-1 0 0 0 0,1 0-1 0 0,0-1 1 0 0,-1 1 0 0 0,1 0 0 0 0,-1 0-1 0 0,1 0 1 0 0,-1 3 0 0 0,0-1 49 0 0,1 0 1 0 0,-1 0 0 0 0,1 0-1 0 0,0 0 1 0 0,1 0-1 0 0,1 5 1 0 0,-1-4-55 0 0,-1 0-1 0 0,1-1 1 0 0,1 11 0 0 0,-2 32 825 0 0,2 10-102 0 0,9 34 79 0 0,-11-84-982 0 0,-1 0 1 0 0,1 1 0 0 0,-2 11-1 0 0,1-13-69 0 0,0 0-1 0 0,0 1 1 0 0,0-1 0 0 0,1 0-1 0 0,1 8 1 0 0,-1-13-18 0 0,-1 0-1 0 0,0-1 1 0 0,1 1 0 0 0,-1 0-1 0 0,0-1 1 0 0,0 1 0 0 0,0 0-1 0 0,1-1 1 0 0,-1 1 0 0 0,0 0-1 0 0,0 0 1 0 0,0-1 0 0 0,0 1 0 0 0,0 0-1 0 0,0 0 1 0 0,-1-1 0 0 0,1 1-1 0 0,0 0 1 0 0,0 0 0 0 0,0-1-1 0 0,-1 1 1 0 0,1 0 0 0 0,0-1-1 0 0,-1 1 1 0 0,1 0 0 0 0,-1-1-1 0 0,1 1 1 0 0,0-1 0 0 0,-1 2 0 0 0,-7-16-5678 0 0,8 14 5637 0 0,0-1 0 0 0,0 1 1 0 0,1-1-1 0 0,-1 0 0 0 0,15-24-1682 0 0,-15 24 1561 0 0,1-1 0 0 0,-1 0-1 0 0,1 0 1 0 0,-1 0 0 0 0,1 0-1 0 0,-1 0 1 0 0,0 0 0 0 0,0-3-1 0 0</inkml:trace>
  <inkml:trace contextRef="#ctx0" brushRef="#br0" timeOffset="1">43 3 8288 0 0,'8'5'6120'0'0,"11"-13"-14400"0"0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563"/>
    </inkml:context>
    <inkml:brush xml:id="br0">
      <inkml:brushProperty name="width" value="0.1" units="cm"/>
      <inkml:brushProperty name="height" value="0.1" units="cm"/>
      <inkml:brushProperty name="color" value="#FF0066"/>
    </inkml:brush>
  </inkml:definitions>
  <inkml:trace contextRef="#ctx0" brushRef="#br0">248 68 19263 0 0,'0'0'940'0'0,"-1"-2"-408"0"0,-5-5-107 0 0,5 6-401 0 0,-1 0 0 0 0,1-1 0 0 0,0 1 0 0 0,0-1 1 0 0,-1 0-1 0 0,1 1 0 0 0,0-1 0 0 0,0 0 1 0 0,0 1-1 0 0,-1-5 0 0 0,1 5 40 0 0,0 0 0 0 0,0 0 0 0 0,0 0 0 0 0,0 0 0 0 0,0 0 0 0 0,0 0 0 0 0,0 0 0 0 0,0 0 0 0 0,-1 1 0 0 0,1-1 0 0 0,0 0 0 0 0,-3 0 0 0 0,2 0 53 0 0,-14-7 476 0 0,12 5-440 0 0,0 1-1 0 0,-1 0 0 0 0,1 0 1 0 0,-7-2-1 0 0,9 3 28 0 0,1 1-153 0 0,0-1 0 0 0,0 1 0 0 0,1 0 0 0 0,-1-1 0 0 0,0 1 0 0 0,0 0 0 0 0,0 0 0 0 0,0-1 0 0 0,0 1 1 0 0,0 0-1 0 0,0 0 0 0 0,0 0 0 0 0,0 0 0 0 0,0 0 0 0 0,0 0 0 0 0,-1 1 0 0 0,-13 0 123 0 0,7 0-75 0 0,0 0 0 0 0,0 0 0 0 0,0 1 0 0 0,-13 4 0 0 0,-35 20 85 0 0,55-25-158 0 0,0-1 0 0 0,0 1 0 0 0,0-1 0 0 0,0 1 0 0 0,1 0 0 0 0,-1-1 0 0 0,0 1 0 0 0,1 0 0 0 0,-1 0 0 0 0,0-1 0 0 0,1 1 0 0 0,-1 0 0 0 0,1 0 0 0 0,-1 0 0 0 0,1 0 0 0 0,0 0 0 0 0,-1 0 0 0 0,1-1 0 0 0,0 1 0 0 0,-1 0 0 0 0,1 0 0 0 0,0 2 0 0 0,-4 10 16 0 0,3-12-20 0 0,1 0 0 0 0,-1 0 0 0 0,1-1 0 0 0,0 1 0 0 0,0 0 0 0 0,-1 0 0 0 0,1 0 0 0 0,0 0-1 0 0,0 0 1 0 0,0 0 0 0 0,0-1 0 0 0,0 1 0 0 0,0 0 0 0 0,0 0 0 0 0,0 0 0 0 0,0 0 0 0 0,1 0 0 0 0,-1 0 0 0 0,0 0 0 0 0,0-1-1 0 0,1 1 1 0 0,-1 0 0 0 0,1 1 0 0 0,16 16-96 0 0,-15-16 86 0 0,1 0 0 0 0,-1 0 1 0 0,0 0-1 0 0,0 0 0 0 0,3 5 1 0 0,-3-3-1 0 0,0-1 0 0 0,0 0 1 0 0,0 0-1 0 0,1 0 0 0 0,-1-1 1 0 0,6 5-1 0 0,11 13-66 0 0,3 3 180 0 0,4 4 360 0 0,-9-11-312 0 0,-14-14-195 0 0,-1 1-1 0 0,1 0 1 0 0,0-1-1 0 0,0 1 0 0 0,2 5 1 0 0,-1-1 4 0 0,-1 0-1 0 0,0 0 1 0 0,0 1 0 0 0,0-1-1 0 0,-1 1 1 0 0,0 0 0 0 0,-1 0-1 0 0,0 0 1 0 0,0 0 0 0 0,-1 9-1 0 0,-1-9 80 0 0,0 0-1 0 0,-1 0 0 0 0,-1 0 1 0 0,1-1-1 0 0,-8 14 0 0 0,9-18 14 0 0,-1-1 0 0 0,1 0 0 0 0,-1 0 0 0 0,0 0 0 0 0,0 0 0 0 0,0-1 0 0 0,0 1 0 0 0,0 0 0 0 0,-1-1 0 0 0,1 1 0 0 0,-3 0 0 0 0,-11 9 515 0 0,14-10-528 0 0,0 0 1 0 0,1 0 0 0 0,-1 0 0 0 0,0 0 0 0 0,1-1 0 0 0,-1 1 0 0 0,0 0 0 0 0,0-1 0 0 0,0 0 0 0 0,0 1 0 0 0,0-1-1 0 0,1 0 1 0 0,-1 0 0 0 0,0 0 0 0 0,0 0 0 0 0,0 0 0 0 0,0 0 0 0 0,0-1 0 0 0,0 1 0 0 0,0-1 0 0 0,1 1 0 0 0,-1-1-1 0 0,0 0 1 0 0,0 0 0 0 0,1 0 0 0 0,-1 0 0 0 0,0 0 0 0 0,1 0 0 0 0,-1 0 0 0 0,1 0 0 0 0,0 0 0 0 0,-1-1 0 0 0,1 1 0 0 0,0-1-1 0 0,0 1 1 0 0,0-1 0 0 0,-2-1 0 0 0,3 1-45 0 0,-1 0-1 0 0,-1 0 1 0 0,1 1 0 0 0,0-1-1 0 0,0 0 1 0 0,-1 1 0 0 0,1-1-1 0 0,-1 1 1 0 0,-1-2-1 0 0,-6-6-1748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7.499"/>
    </inkml:context>
    <inkml:brush xml:id="br0">
      <inkml:brushProperty name="width" value="0.1" units="cm"/>
      <inkml:brushProperty name="height" value="0.1" units="cm"/>
      <inkml:brushProperty name="color" value="#FF0066"/>
    </inkml:brush>
  </inkml:definitions>
  <inkml:trace contextRef="#ctx0" brushRef="#br0">0 23 12896 0 0,'0'0'2602'0'0,"2"0"-1940"0"0,33 5 1241 0 0,-34-4-1287 0 0,2-1-20 0 0,34-1 418 0 0,40 1 591 0 0,-58 1-1344 0 0,1-1 0 0 0,-1-2-1 0 0,1 1 1 0 0,23-7 0 0 0,-5-3-172 0 0,-3 4-177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098"/>
    </inkml:context>
    <inkml:brush xml:id="br0">
      <inkml:brushProperty name="width" value="0.1" units="cm"/>
      <inkml:brushProperty name="height" value="0.1" units="cm"/>
      <inkml:brushProperty name="color" value="#FF0066"/>
    </inkml:brush>
  </inkml:definitions>
  <inkml:trace contextRef="#ctx0" brushRef="#br0">325 171 8752 0 0,'0'-13'936'0'0,"1"-3"184"0"0,-1 12-496 0 0,1 0 0 0 0,-1 0 1 0 0,0 0-1 0 0,0 0 0 0 0,-1 0 0 0 0,1 0 0 0 0,-1 1 1 0 0,0-1-1 0 0,-2-8 0 0 0,-8-10 501 0 0,-6-15 234 0 0,16 37-1289 0 0,0-1-1 0 0,0 0 1 0 0,0 1-1 0 0,1-1 1 0 0,-1 0-1 0 0,0 1 1 0 0,0 0 0 0 0,0-1-1 0 0,0 1 1 0 0,0-1-1 0 0,0 1 1 0 0,0 0-1 0 0,0 0 1 0 0,0-1-1 0 0,0 1 1 0 0,0 0 0 0 0,-2 0-1 0 0,-7-2 652 0 0,1-1-360 0 0,1-1-1 0 0,-1 2 1 0 0,1-1 0 0 0,-1 1-1 0 0,-11-1 1 0 0,-23-5 25 0 0,42 7-363 0 0,0 1 0 0 0,-1 0 0 0 0,1-1 0 0 0,0 1 1 0 0,-1 0-1 0 0,1 0 0 0 0,0 0 0 0 0,-1 1 0 0 0,1-1 0 0 0,0 0 1 0 0,-1 0-1 0 0,1 1 0 0 0,0-1 0 0 0,-1 1 0 0 0,1-1 1 0 0,0 1-1 0 0,-2 1 0 0 0,-20 16 393 0 0,2-1-68 0 0,18-15-326 0 0,0 0 0 0 0,0 0 1 0 0,0 1-1 0 0,1-1 0 0 0,-1 1 1 0 0,0 0-1 0 0,1 0 0 0 0,0 0 0 0 0,0 0 1 0 0,-4 6-1 0 0,0 5 9 0 0,-7 20-1 0 0,7-19-31 0 0,-1 3 1 0 0,1 0 0 0 0,1 0 0 0 0,1 0 0 0 0,1 1 0 0 0,0-1 0 0 0,1 1 0 0 0,1 0 0 0 0,1-1 0 0 0,2 20 0 0 0,-1-25 0 0 0,1 0 0 0 0,0 0 0 0 0,1 0 0 0 0,0-1 0 0 0,1 1 0 0 0,1-1 0 0 0,0 0 0 0 0,7 12 0 0 0,-11-22-2 0 0,0 1 1 0 0,1-1-1 0 0,-1-1 0 0 0,0 1 0 0 0,1 0 0 0 0,0 0 1 0 0,-1 0-1 0 0,1-1 0 0 0,0 1 0 0 0,0-1 0 0 0,0 0 0 0 0,0 1 1 0 0,0-1-1 0 0,0 0 0 0 0,0 0 0 0 0,0 0 0 0 0,0 0 1 0 0,1-1-1 0 0,-1 1 0 0 0,0 0 0 0 0,1-1 0 0 0,-1 0 1 0 0,0 0-1 0 0,1 1 0 0 0,-1-1 0 0 0,0-1 0 0 0,1 1 0 0 0,-1 0 1 0 0,0 0-1 0 0,5-2 0 0 0,-1 0-22 0 0,0-1 0 0 0,0 1 0 0 0,0-1 0 0 0,-1 0 0 0 0,1 0 0 0 0,-1-1 0 0 0,0 0 0 0 0,0 0 0 0 0,0 0 0 0 0,5-6 0 0 0,0-2-30 0 0,13-19 0 0 0,-15 19-86 0 0,1 0 0 0 0,15-15 0 0 0,-12 12-99 0 0,0 1-1 0 0,-1-2 0 0 0,0 0 1 0 0,15-31-1 0 0,-2 4 214 0 0,-20 35 28 0 0,0 0-1 0 0,0-1 1 0 0,-1 1-1 0 0,0-1 1 0 0,-1 0-1 0 0,3-12 1 0 0,0 5 33 0 0,-4 14-82 0 0,0 0 0 0 0,0 0 1 0 0,0 0-1 0 0,0 0 0 0 0,-1 0 0 0 0,1 0 0 0 0,-1 0 0 0 0,0 0 1 0 0,1 0-1 0 0,-1-4 0 0 0,0 5 178 0 0,0 2-102 0 0,0 0 1 0 0,0-1 0 0 0,0 1-1 0 0,0 0 1 0 0,0 0 0 0 0,0 0 0 0 0,0 0-1 0 0,0 0 1 0 0,0-1 0 0 0,-1 1-1 0 0,1 0 1 0 0,0 0 0 0 0,-1 0 0 0 0,1 0-1 0 0,-2 4 47 0 0,-2 28 177 0 0,0 60-1 0 0,4-79-353 0 0,0 0 1 0 0,2-1-1 0 0,-1 1 0 0 0,2 0 0 0 0,0-1 0 0 0,0 0 1 0 0,1 1-1 0 0,1-1 0 0 0,10 20 0 0 0,-14-32-127 0 0,7 11-906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691"/>
    </inkml:context>
    <inkml:brush xml:id="br0">
      <inkml:brushProperty name="width" value="0.1" units="cm"/>
      <inkml:brushProperty name="height" value="0.1" units="cm"/>
      <inkml:brushProperty name="color" value="#FF0066"/>
    </inkml:brush>
  </inkml:definitions>
  <inkml:trace contextRef="#ctx0" brushRef="#br0">274 160 5064 0 0,'-1'-15'8492'0'0,"-11"-15"-2703"0"0,-7-1-3612 0 0,17 28-2036 0 0,-1 0 1 0 0,1-1-1 0 0,-1 1 0 0 0,0 0 1 0 0,0 0-1 0 0,0 1 1 0 0,-1-1-1 0 0,1 1 1 0 0,0-1-1 0 0,-1 1 1 0 0,0 0-1 0 0,1 0 0 0 0,-1 1 1 0 0,-7-3-1 0 0,5 3 31 0 0,0-2 1 0 0,1 1-1 0 0,-1 0 0 0 0,1-1 0 0 0,-11-7 0 0 0,12 7-87 0 0,0 1-1 0 0,0-1 1 0 0,0 1-1 0 0,0 0 0 0 0,-1 0 1 0 0,1 0-1 0 0,-1 0 0 0 0,1 1 1 0 0,-1 0-1 0 0,-8-1 1 0 0,11 1-59 0 0,0 1 1 0 0,0 0-1 0 0,1 0 1 0 0,-1 0-1 0 0,0 0 1 0 0,0 0 0 0 0,1 1-1 0 0,-1-1 1 0 0,0 0-1 0 0,0 1 1 0 0,1-1-1 0 0,-1 1 1 0 0,0 0 0 0 0,1-1-1 0 0,-1 1 1 0 0,1 0-1 0 0,-1 0 1 0 0,1 0-1 0 0,-1 0 1 0 0,1 0 0 0 0,0 1-1 0 0,-1-1 1 0 0,1 0-1 0 0,0 1 1 0 0,0-1-1 0 0,0 0 1 0 0,0 1 0 0 0,-1 2-1 0 0,-5 9 28 0 0,2-4-36 0 0,0 1-1 0 0,1-1 0 0 0,0 1 0 0 0,0 0 0 0 0,1 0 1 0 0,0 0-1 0 0,-2 21 0 0 0,4-3-26 0 0,1 0 0 0 0,1 0 1 0 0,1 0-1 0 0,1-1 0 0 0,11 39 0 0 0,-10-34-74 0 0,-4-27 26 0 0,0-1 0 0 0,1 1 0 0 0,-1 0 1 0 0,1 0-1 0 0,0-1 0 0 0,0 1 0 0 0,1-1 1 0 0,-1 1-1 0 0,5 8 0 0 0,-3-9 36 0 0,0 0-1 0 0,0 0 0 0 0,0-1 1 0 0,1 1-1 0 0,0 0 1 0 0,-1-1-1 0 0,1 0 1 0 0,0 0-1 0 0,0 0 0 0 0,1-1 1 0 0,-1 1-1 0 0,1-1 1 0 0,5 2-1 0 0,-7-3 1 0 0,0 0 0 0 0,0-1 0 0 0,0 0 0 0 0,0 1 0 0 0,0-1 0 0 0,0 0 0 0 0,0-1 0 0 0,0 1-1 0 0,0-1 1 0 0,0 1 0 0 0,0-1 0 0 0,0 0 0 0 0,0 0 0 0 0,-1 0 0 0 0,1 0 0 0 0,0 0 0 0 0,0-1 0 0 0,-1 1 0 0 0,1-1 0 0 0,-1 0-1 0 0,0 0 1 0 0,1 0 0 0 0,2-4 0 0 0,3-3-88 0 0,0 0-1 0 0,-1 0 1 0 0,-1-1-1 0 0,0-1 1 0 0,0 1-1 0 0,-1-1 0 0 0,0 1 1 0 0,-1-2-1 0 0,0 1 1 0 0,0 0-1 0 0,-2-1 1 0 0,3-14-1 0 0,-2 11-50 0 0,-1 12 132 0 0,-1-1 1 0 0,-1 1-1 0 0,1-1 0 0 0,0 1 0 0 0,-1-1 1 0 0,0 1-1 0 0,0-1 0 0 0,0 1 1 0 0,-1-5-1 0 0,1 1 20 0 0,0 5 16 0 0,-1-1 1 0 0,1 1 0 0 0,-1 0 0 0 0,1-1 0 0 0,-1 1-1 0 0,0 0 1 0 0,1-1 0 0 0,-3-2 0 0 0,6 13 31 0 0,0 1 0 0 0,-1-1 0 0 0,0 1 0 0 0,-1-1 1 0 0,1 1-1 0 0,-1 12 0 0 0,-4 58-69 0 0,0-19 89 0 0,3-19 470 0 0,-1-1 0 0 0,-12 67 0 0 0,10-93-447 0 0,-1 1 0 0 0,0 0 0 0 0,-1-1-1 0 0,0 0 1 0 0,-2 0 0 0 0,1 0 0 0 0,-2-1 0 0 0,1 0-1 0 0,-2-1 1 0 0,-13 16 0 0 0,17-22-57 0 0,-1-1 1 0 0,1 0 0 0 0,-1 0-1 0 0,-1-1 1 0 0,1 0 0 0 0,-1 0-1 0 0,-6 3 1 0 0,10-6-88 0 0,0 1-1 0 0,0-1 1 0 0,-1 0 0 0 0,1 0 0 0 0,0 0 0 0 0,-1 0 0 0 0,1 0 0 0 0,0-1-1 0 0,-1 0 1 0 0,1 0 0 0 0,-1 0 0 0 0,1 0 0 0 0,0 0 0 0 0,-1-1-1 0 0,1 1 1 0 0,-1-1 0 0 0,-5-2 0 0 0,7 2-76 0 0,0 0 1 0 0,0-1-1 0 0,0 1 1 0 0,0 0-1 0 0,1-1 0 0 0,-1 0 1 0 0,1 1-1 0 0,-1-1 1 0 0,-1-3-1 0 0,-6-11-6224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169"/>
    </inkml:context>
    <inkml:brush xml:id="br0">
      <inkml:brushProperty name="width" value="0.1" units="cm"/>
      <inkml:brushProperty name="height" value="0.1" units="cm"/>
      <inkml:brushProperty name="color" value="#FF0066"/>
    </inkml:brush>
  </inkml:definitions>
  <inkml:trace contextRef="#ctx0" brushRef="#br0">0 171 15664 0 0,'0'0'1826'0'0,"2"0"-979"0"0,16-2 9 0 0,0 0 0 0 0,-1-1 1 0 0,1 0-1 0 0,18-8 0 0 0,7 0 53 0 0,-35 8-909 0 0,0 0 0 0 0,-1 0 0 0 0,1 0 0 0 0,0-1 0 0 0,11-9 0 0 0,16-12 0 0 0,-34 24 11 0 0,0 0 0 0 0,0-1-1 0 0,0 1 1 0 0,0 0 0 0 0,0 0-1 0 0,0-1 1 0 0,0 1 0 0 0,-1 0-1 0 0,1-1 1 0 0,0 1-1 0 0,0-3 1 0 0,4-7 93 0 0,-4 10 131 0 0,-1-1-253 0 0,0 1 1 0 0,0-1 0 0 0,0 0-1 0 0,0 1 1 0 0,0-1-1 0 0,0 0 1 0 0,-1 0-1 0 0,1 1 1 0 0,0-1-1 0 0,-1 1 1 0 0,0-1-1 0 0,1 0 1 0 0,-1 1 0 0 0,0-1-1 0 0,0 1 1 0 0,1-1-1 0 0,-1 1 1 0 0,0 0-1 0 0,-1-1 1 0 0,1 1-1 0 0,-2-2 1 0 0,-1-2-11 0 0,3 5 28 0 0,1-1 0 0 0,0 1 0 0 0,-1-1 0 0 0,1 1 0 0 0,-1-1 0 0 0,1 1 0 0 0,-1 0 0 0 0,1-1 0 0 0,-1 1 0 0 0,1 0 0 0 0,-1-1 1 0 0,1 1-1 0 0,-1 0 0 0 0,1 0 0 0 0,-1-1 0 0 0,0 1 0 0 0,1 0 0 0 0,-1 0 0 0 0,0 0 0 0 0,-11-4 482 0 0,11 4-376 0 0,-1-1 0 0 0,0 1 0 0 0,1-1 1 0 0,-1 1-1 0 0,0-1 0 0 0,1 1 0 0 0,-1 0 0 0 0,0 0 0 0 0,0 0 1 0 0,1 0-1 0 0,-1 0 0 0 0,0 0 0 0 0,-1 1 0 0 0,-4 0-104 0 0,1 1-1 0 0,-1 0 1 0 0,1 0-1 0 0,-1 1 1 0 0,1-1-1 0 0,0 2 0 0 0,0-1 1 0 0,1 1-1 0 0,-1-1 1 0 0,-5 6-1 0 0,-2 4 110 0 0,0 0 0 0 0,1 1 0 0 0,1 0 0 0 0,0 1 0 0 0,1 1 0 0 0,0-1 0 0 0,-7 19 0 0 0,11-18-130 0 0,1 0-1 0 0,1 0 1 0 0,1 0-1 0 0,0 0 0 0 0,-1 23 1 0 0,3-29-38 0 0,1 0 0 0 0,1 1 0 0 0,0-1 0 0 0,0 0 0 0 0,1 0 1 0 0,0 0-1 0 0,1 0 0 0 0,0-1 0 0 0,0 1 0 0 0,1-1 0 0 0,5 10 0 0 0,-6-14 58 0 0,0 0-1 0 0,1 0 1 0 0,-1 0-1 0 0,1-1 1 0 0,0 1-1 0 0,0-1 0 0 0,1 0 1 0 0,-1 0-1 0 0,1 0 1 0 0,0-1-1 0 0,0 1 1 0 0,0-1-1 0 0,0 0 1 0 0,1-1-1 0 0,-1 1 1 0 0,1-1-1 0 0,-1 0 0 0 0,1-1 1 0 0,0 1-1 0 0,0-1 1 0 0,0 0-1 0 0,0-1 1 0 0,0 0-1 0 0,0 1 1 0 0,0-2-1 0 0,0 1 1 0 0,0-1-1 0 0,0 0 0 0 0,-1 0 1 0 0,1 0-1 0 0,0-1 1 0 0,0 0-1 0 0,-1 0 1 0 0,7-4-1 0 0,-4 1-507 0 0,-1 0 0 0 0,0 0 1 0 0,12-11-1 0 0,-2 0-2398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624"/>
    </inkml:context>
    <inkml:brush xml:id="br0">
      <inkml:brushProperty name="width" value="0.1" units="cm"/>
      <inkml:brushProperty name="height" value="0.1" units="cm"/>
      <inkml:brushProperty name="color" value="#FF0066"/>
    </inkml:brush>
  </inkml:definitions>
  <inkml:trace contextRef="#ctx0" brushRef="#br0">1 91 12440 0 0,'1'5'8090'0'0,"5"28"-6708"0"0,-1-6-781 0 0,1 4-102 0 0,3 53 0 0 0,-4-32-181 0 0,3 12 836 0 0,-7-60-1125 0 0,0 4 65 0 0,1 1 0 0 0,-1 0 0 0 0,-1 0 0 0 0,0 17 0 0 0,0-25-67 0 0,3-31-874 0 0,-2 19 815 0 0,0 1 0 0 0,0-1 0 0 0,1 1 0 0 0,0-1 1 0 0,1 1-1 0 0,7-18 0 0 0,33-59-122 0 0,-27 59 140 0 0,-6 10-67 0 0,1 1 0 0 0,0 1-1 0 0,1 0 1 0 0,1 0 0 0 0,0 2-1 0 0,1-1 1 0 0,27-20 0 0 0,-15 12 64 0 0,-19 16 12 0 0,1 0-1 0 0,0 0 1 0 0,0 1 0 0 0,10-6 0 0 0,-16 11 12 0 0,0 0-1 0 0,0 0 1 0 0,0 0 0 0 0,0 0-1 0 0,0 1 1 0 0,1-1 0 0 0,-1 1-1 0 0,0-1 1 0 0,0 1 0 0 0,0 0-1 0 0,1-1 1 0 0,-1 1 0 0 0,0 1-1 0 0,0-1 1 0 0,1 0 0 0 0,-1 0-1 0 0,0 1 1 0 0,0-1 0 0 0,0 1-1 0 0,0 0 1 0 0,0 0 0 0 0,0 0-1 0 0,4 2 1 0 0,-4-2 37 0 0,1 1 0 0 0,-1 1 0 0 0,0-1 0 0 0,0 0 0 0 0,0 0 0 0 0,0 1 0 0 0,0-1 0 0 0,-1 1 0 0 0,1 0 0 0 0,-1-1 0 0 0,1 1 0 0 0,-1 0 0 0 0,0 0 0 0 0,0 0 0 0 0,-1 0 0 0 0,1 0 0 0 0,0 6 0 0 0,1 6 92 0 0,-2 0-1 0 0,-1 23 1 0 0,0-11 6 0 0,4 44 9 0 0,-1-44-85 0 0,-2-1 0 0 0,0 1 0 0 0,-1 0-1 0 0,-7 33 1 0 0,5-39-131 0 0,3-19 43 0 0,0 1-1 0 0,0 0 0 0 0,0 0 1 0 0,-1-1-1 0 0,1 1 1 0 0,-1 0-1 0 0,0 0 1 0 0,0-1-1 0 0,0 1 0 0 0,0-1 1 0 0,-2 4-1 0 0,0-5-413 0 0,9 23-1300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035"/>
    </inkml:context>
    <inkml:brush xml:id="br0">
      <inkml:brushProperty name="width" value="0.1" units="cm"/>
      <inkml:brushProperty name="height" value="0.1" units="cm"/>
      <inkml:brushProperty name="color" value="#FF0066"/>
    </inkml:brush>
  </inkml:definitions>
  <inkml:trace contextRef="#ctx0" brushRef="#br0">0 1 19895 0 0,'0'0'1998'0'0,"1"2"-1830"0"0,5 23 435 0 0,-1 1 1 0 0,-1 1 0 0 0,1 39-1 0 0,-7 84 1011 0 0,0-49-1434 0 0,1-78-217 0 0,0-14-121 0 0,1-1 1 0 0,0 0 0 0 0,0 0 0 0 0,1 1 0 0 0,0-1-1 0 0,1 0 1 0 0,2 11 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413"/>
    </inkml:context>
    <inkml:brush xml:id="br0">
      <inkml:brushProperty name="width" value="0.1" units="cm"/>
      <inkml:brushProperty name="height" value="0.1" units="cm"/>
      <inkml:brushProperty name="color" value="#FF0066"/>
    </inkml:brush>
  </inkml:definitions>
  <inkml:trace contextRef="#ctx0" brushRef="#br0">3 45 15200 0 0,'0'0'1172'0'0,"-2"-15"2785"0"0,2 15-3884 0 0,19 0 714 0 0,-1-1 0 0 0,1 0 0 0 0,20-5 0 0 0,-1 1-491 0 0,5-1-195 0 0,-32 3-548 0 0,1 1-1 0 0,0 0 1 0 0,-1 0-1 0 0,21 1 1 0 0,-12 1-848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790"/>
    </inkml:context>
    <inkml:brush xml:id="br0">
      <inkml:brushProperty name="width" value="0.1" units="cm"/>
      <inkml:brushProperty name="height" value="0.1" units="cm"/>
      <inkml:brushProperty name="color" value="#FF0066"/>
    </inkml:brush>
  </inkml:definitions>
  <inkml:trace contextRef="#ctx0" brushRef="#br0">350 18 10592 0 0,'-6'15'9882'0'0,"-5"-29"-8061"0"0,9 12-1672 0 0,-1 0-1 0 0,0 0 0 0 0,0 0 0 0 0,-1 0 0 0 0,1 1 0 0 0,0 0 1 0 0,0-1-1 0 0,-1 1 0 0 0,1 0 0 0 0,-1 0 0 0 0,1 1 1 0 0,-1-1-1 0 0,1 1 0 0 0,-1 0 0 0 0,1 0 0 0 0,-1 0 0 0 0,0 0 1 0 0,1 1-1 0 0,-1-1 0 0 0,-5 3 0 0 0,-1-1 101 0 0,1 1 0 0 0,-1-1 0 0 0,0-1-1 0 0,-12 1 1 0 0,20-1-238 0 0,0-1-1 0 0,0 1 0 0 0,0 0 1 0 0,1 0-1 0 0,-1-1 1 0 0,0 1-1 0 0,1 0 1 0 0,-1 1-1 0 0,1-1 1 0 0,-1 0-1 0 0,1 0 0 0 0,-1 1 1 0 0,1-1-1 0 0,0 0 1 0 0,0 1-1 0 0,0 0 1 0 0,0-1-1 0 0,-2 4 0 0 0,0 0-4 0 0,1 2-6 0 0,2-4-35 0 0,0-1-1 0 0,1 1 1 0 0,-1 0-1 0 0,1-1 1 0 0,0 1-1 0 0,0 0 1 0 0,0-1 0 0 0,0 1-1 0 0,1-1 1 0 0,-1 0-1 0 0,1 1 1 0 0,-1-1-1 0 0,4 3 1 0 0,27 26-586 0 0,-30-28 604 0 0,7 5 15 0 0,0 0 0 0 0,-1 1 1 0 0,-1 0-1 0 0,1 1 1 0 0,-1 0-1 0 0,-1 0 0 0 0,0 0 1 0 0,0 1-1 0 0,-1 0 1 0 0,-1 0-1 0 0,0 1 1 0 0,0-1-1 0 0,-1 1 0 0 0,0-1 1 0 0,1 17-1 0 0,-4-21 65 0 0,0 0 0 0 0,-1 0 0 0 0,0 0 0 0 0,0 0 0 0 0,0 0 0 0 0,-1-1 0 0 0,0 1 0 0 0,0 0-1 0 0,-5 9 1 0 0,-3 3 479 0 0,-19 30-1 0 0,25-42-405 0 0,-1-1 0 0 0,0 0 0 0 0,-1 0 0 0 0,1-1 0 0 0,-1 1 0 0 0,0-1 0 0 0,0-1 0 0 0,0 1 0 0 0,-1-1 0 0 0,0 0 0 0 0,0 0 0 0 0,-11 4 0 0 0,15-8-97 0 0,1 1-1 0 0,-1-1 1 0 0,0 1-1 0 0,1-1 1 0 0,-1 0-1 0 0,0 0 1 0 0,1 0-1 0 0,-1 0 1 0 0,0 0 0 0 0,0-1-1 0 0,-4 0 1 0 0,4 0-12 0 0,0 0-1 0 0,-1 1 1 0 0,1-1 0 0 0,0 1 0 0 0,-7 0 0 0 0,2 1 128 0 0,0 0-1 0 0,1-1 1 0 0,-1 0 0 0 0,0 0 0 0 0,-8-2-1 0 0,13 2-296 0 0,1-1-1 0 0,-1 0 1 0 0,1 0 0 0 0,-1 0-1 0 0,1 0 1 0 0,0 0 0 0 0,-1-1-1 0 0,-1-1 1 0 0,2 2-639 0 0,0-1 1 0 0,0 0-1 0 0,0 0 0 0 0,0 0 1 0 0,1 0-1 0 0,-1 0 0 0 0,1 0 1 0 0,-1 0-1 0 0,-1-4 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3.483"/>
    </inkml:context>
    <inkml:brush xml:id="br0">
      <inkml:brushProperty name="width" value="0.1" units="cm"/>
      <inkml:brushProperty name="height" value="0.1" units="cm"/>
      <inkml:brushProperty name="color" value="#FF0066"/>
    </inkml:brush>
  </inkml:definitions>
  <inkml:trace contextRef="#ctx0" brushRef="#br0">0 16 15032 0 0,'0'0'730'0'0,"5"-6"45"0"0,3 0-647 0 0,0 5 176 0 0,-1 0 1 0 0,1 0-1 0 0,0 0 1 0 0,-1 1-1 0 0,12 2 1 0 0,1-1 421 0 0,183 2 3238 0 0,-184-2-3607 0 0,29 5 0 0 0,-42-5-318 0 0,1 1-1 0 0,-5-2-134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0.817"/>
    </inkml:context>
    <inkml:brush xml:id="br0">
      <inkml:brushProperty name="width" value="0.1" units="cm"/>
      <inkml:brushProperty name="height" value="0.1" units="cm"/>
      <inkml:brushProperty name="color" value="#FF0066"/>
    </inkml:brush>
  </inkml:definitions>
  <inkml:trace contextRef="#ctx0" brushRef="#br0">306 158 13992 0 0,'0'0'1402'0'0,"0"-1"-1282"0"0,1-22 1299 0 0,-1 21-1251 0 0,1-1-1 0 0,-1 1 1 0 0,0 0 0 0 0,0-1 0 0 0,0 1-1 0 0,0-1 1 0 0,0 1 0 0 0,0-1 0 0 0,-1 1-1 0 0,0 0 1 0 0,1-1 0 0 0,-1 1 0 0 0,0 0 0 0 0,0-1-1 0 0,0 1 1 0 0,0 0 0 0 0,0 0 0 0 0,-1 0-1 0 0,1 0 1 0 0,-1 0 0 0 0,1 0 0 0 0,-4-2-1 0 0,-30-39 2411 0 0,30 40-2471 0 0,1 0 1 0 0,-1 0 0 0 0,0 1 0 0 0,0-1 0 0 0,-1 1 0 0 0,1 1 0 0 0,0-1-1 0 0,-11-1 1 0 0,-15-5 379 0 0,28 6-479 0 0,0 1 0 0 0,0 0 0 0 0,-1 0 1 0 0,1 1-1 0 0,0-1 0 0 0,-1 1 0 0 0,1-1 0 0 0,0 1 0 0 0,-1 0 1 0 0,1 1-1 0 0,-1-1 0 0 0,1 0 0 0 0,0 1 0 0 0,0 0 0 0 0,-1 0 1 0 0,-4 1-1 0 0,4 1 6 0 0,0-1 1 0 0,-1 1-1 0 0,1 0 1 0 0,0 0-1 0 0,1 0 1 0 0,-1 0-1 0 0,0 1 1 0 0,1-1-1 0 0,0 1 1 0 0,-4 5 0 0 0,0 3 11 0 0,-1 1 1 0 0,2 0 0 0 0,0 0-1 0 0,0 1 1 0 0,1-1 0 0 0,-5 25-1 0 0,6-18-35 0 0,0 1 0 0 0,2 0 1 0 0,0 0-1 0 0,1 0 0 0 0,3 23 0 0 0,-1-37 5 0 0,0-1 1 0 0,1 0 0 0 0,3 11-1 0 0,3 8-46 0 0,3 8 23 0 0,-3-23-50 0 0,-6-9 34 0 0,0 0-1 0 0,0 0 1 0 0,0 0 0 0 0,0 0-1 0 0,0-1 1 0 0,0 1 0 0 0,0-1 0 0 0,0 1-1 0 0,0-1 1 0 0,0 0 0 0 0,0 0-1 0 0,0 0 1 0 0,0 0 0 0 0,0 0 0 0 0,0 0-1 0 0,1-1 1 0 0,-1 1 0 0 0,0-1-1 0 0,0 1 1 0 0,0-1 0 0 0,0 0 0 0 0,0 0-1 0 0,-1 0 1 0 0,3-1 0 0 0,3-2-45 0 0,0 0 0 0 0,0-1-1 0 0,0 0 1 0 0,11-11 0 0 0,4-5 88 0 0,-13 14 0 0 0,-1 0 0 0 0,-1-1 0 0 0,0 0 0 0 0,7-10 0 0 0,29-38-91 0 0,-32 43-28 0 0,-1 0-1 0 0,0-1 1 0 0,-1 0-1 0 0,0 0 1 0 0,6-17-1 0 0,6-20-966 0 0,-23 71 2770 0 0,-9 65-1770 0 0,5-49 132 0 0,1 1-1 0 0,0 60 0 0 0,5-93-110 0 0,0 1 1 0 0,0-1-1 0 0,1 1 0 0 0,0-1 0 0 0,-1 1 0 0 0,2-1 1 0 0,-1 0-1 0 0,0 1 0 0 0,4 5 0 0 0,-4-9-333 0 0,5 0-1613 0 0,-6-1 1875 0 0,1 0 0 0 0,-1 0 0 0 0,1 0 0 0 0,-1 1 1 0 0,1-1-1 0 0,-1 0 0 0 0,1 0 0 0 0,-1 0 1 0 0,0 0-1 0 0,1 0 0 0 0,-1 0 0 0 0,1-1 0 0 0,-1 1 1 0 0,1 0-1 0 0,-1 0 0 0 0,1 0 0 0 0,-1 0 0 0 0,0 0 1 0 0,1-1-1 0 0,0 1 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192"/>
    </inkml:context>
    <inkml:brush xml:id="br0">
      <inkml:brushProperty name="width" value="0.1" units="cm"/>
      <inkml:brushProperty name="height" value="0.1" units="cm"/>
      <inkml:brushProperty name="color" value="#FF0066"/>
    </inkml:brush>
  </inkml:definitions>
  <inkml:trace contextRef="#ctx0" brushRef="#br0">41 0 10592 0 0,'0'0'7258'0'0,"1"8"-4250"0"0,2 21-2117 0 0,-2 0 0 0 0,-3 46 0 0 0,-17 75 1186 0 0,3-36-1934 0 0,11 5 195 0 0,2-95-864 0 0,3-22 40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556"/>
    </inkml:context>
    <inkml:brush xml:id="br0">
      <inkml:brushProperty name="width" value="0.1" units="cm"/>
      <inkml:brushProperty name="height" value="0.1" units="cm"/>
      <inkml:brushProperty name="color" value="#FF0066"/>
    </inkml:brush>
  </inkml:definitions>
  <inkml:trace contextRef="#ctx0" brushRef="#br0">29 166 17359 0 0,'0'0'2906'0'0,"3"15"-1293"0"0,0-7-1332 0 0,-1-1 0 0 0,-1 0 0 0 0,1 0 0 0 0,-1 1 0 0 0,0-1 0 0 0,0 1 0 0 0,-2 13 0 0 0,-8 53 750 0 0,8-67-911 0 0,-19 134 946 0 0,19-136-1203 0 0,-7 39 245 0 0,5-15-3364 0 0</inkml:trace>
  <inkml:trace contextRef="#ctx0" brushRef="#br0" timeOffset="1">101 25 9672 0 0,'0'0'1048'0'0,"4"-3"304"0"0,4-8 248 0 0,-3 1 56 0 0,19 10-10496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108"/>
    </inkml:context>
    <inkml:brush xml:id="br0">
      <inkml:brushProperty name="width" value="0.1" units="cm"/>
      <inkml:brushProperty name="height" value="0.1" units="cm"/>
      <inkml:brushProperty name="color" value="#FF0066"/>
    </inkml:brush>
  </inkml:definitions>
  <inkml:trace contextRef="#ctx0" brushRef="#br0">358 172 13824 0 0,'0'0'1061'0'0,"-2"-6"-462"0"0,-1-1 724 0 0,-1 0 0 0 0,1-1 0 0 0,-3-8 0 0 0,-1-4-836 0 0,1 6-11 0 0,-3-8 672 0 0,-29-29 931 0 0,37 49-2031 0 0,-1 0 0 0 0,1 1 0 0 0,0-1 0 0 0,-1 1 0 0 0,1 0 0 0 0,-1-1 0 0 0,1 1 0 0 0,-1 0 0 0 0,0 0 0 0 0,0 0 0 0 0,1 0 0 0 0,-1 0 0 0 0,0 1 0 0 0,0-1 0 0 0,0 0 0 0 0,-2 1 0 0 0,-2-1 127 0 0,0 0 0 0 0,0 1 0 0 0,-12 1-1 0 0,-2 0 32 0 0,17 0-179 0 0,0-1-1 0 0,0 1 1 0 0,0 0-1 0 0,0 0 1 0 0,1 0-1 0 0,-1 0 1 0 0,0 1-1 0 0,1-1 1 0 0,-1 1-1 0 0,1-1 1 0 0,0 1 0 0 0,-4 3-1 0 0,-27 27 162 0 0,32-31-185 0 0,-7 9 33 0 0,0 0 0 0 0,1 1 0 0 0,-7 13 0 0 0,-1 1-4 0 0,12-19-32 0 0,0 0 0 0 0,1 0 0 0 0,0 0 0 0 0,0 1 0 0 0,0 0 0 0 0,1-1 0 0 0,0 1 0 0 0,1 0 0 0 0,-1-1 0 0 0,1 10 0 0 0,-1 11-15 0 0,0-19-10 0 0,1 0 0 0 0,-1 0 0 0 0,2 0 0 0 0,-1 0 0 0 0,1 0 0 0 0,0 0 0 0 0,1 0 0 0 0,0 0 0 0 0,0-1 0 0 0,1 1 0 0 0,-1-1 0 0 0,2 1 0 0 0,-1-1 0 0 0,1 0 0 0 0,0 0 0 0 0,10 12 0 0 0,-4-8-33 0 0,12 12-121 0 0,-20-21 160 0 0,-1-1-1 0 0,1 0 0 0 0,0 0 1 0 0,-1 0-1 0 0,1 0 0 0 0,0 0 1 0 0,0 0-1 0 0,-1-1 0 0 0,1 1 1 0 0,0 0-1 0 0,0-1 0 0 0,0 0 1 0 0,3 1-1 0 0,-1-1-15 0 0,-1 0 1 0 0,1 0-1 0 0,-1 0 0 0 0,1 0 1 0 0,-1-1-1 0 0,0 1 0 0 0,1-1 0 0 0,-1 0 1 0 0,0 0-1 0 0,0 0 0 0 0,1 0 0 0 0,-1-1 1 0 0,0 1-1 0 0,0-1 0 0 0,-1 0 0 0 0,1 0 1 0 0,0 0-1 0 0,0 0 0 0 0,3-4 1 0 0,2-1-163 0 0,0-1 0 0 0,-1 0 1 0 0,0 0-1 0 0,0 0 1 0 0,0-1-1 0 0,-1 0 0 0 0,-1 0 1 0 0,8-15-1 0 0,-10 17 140 0 0,0 1 0 0 0,-1-1 1 0 0,0 1-1 0 0,0-1 0 0 0,0 0 0 0 0,-1 1 0 0 0,0-1 0 0 0,0-8 0 0 0,-1-26-7 0 0,0 34 64 0 0,-3 0 11 0 0,2 6 358 0 0,-8 146 575 0 0,7-115-745 0 0,0-7 17 0 0,-5 28 0 0 0,3-33-124 0 0,1-3 20 0 0,0 0 0 0 0,-2 0 1 0 0,1 0-1 0 0,-14 28 0 0 0,9-28 51 0 0,1 0 0 0 0,-2 0 0 0 0,-19 22 0 0 0,26-33-141 0 0,-1 0-1 0 0,-1 0 0 0 0,1 0 0 0 0,0-1 1 0 0,-1 0-1 0 0,0 0 0 0 0,0 0 0 0 0,0 0 1 0 0,0-1-1 0 0,0 0 0 0 0,-1 0 0 0 0,1 0 0 0 0,0-1 1 0 0,-1 0-1 0 0,-9 1 0 0 0,10-1-51 0 0,1-1-1 0 0,-1 0 1 0 0,0 0-1 0 0,0-1 1 0 0,1 0-1 0 0,-1 1 1 0 0,0-2-1 0 0,1 1 1 0 0,-1 0-1 0 0,1-1 1 0 0,-8-4-1 0 0,9 5-129 0 0,0-1 0 0 0,1 0 0 0 0,-1 0 0 0 0,1 0 0 0 0,-1 0 0 0 0,1-1 0 0 0,0 1 0 0 0,0-1 0 0 0,0 1 0 0 0,0-1 0 0 0,0 0 0 0 0,1 0 0 0 0,-1 0 0 0 0,1 0 0 0 0,0 0 0 0 0,0 0 0 0 0,-2-6 0 0 0,2-9-1858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647"/>
    </inkml:context>
    <inkml:brush xml:id="br0">
      <inkml:brushProperty name="width" value="0.1" units="cm"/>
      <inkml:brushProperty name="height" value="0.1" units="cm"/>
      <inkml:brushProperty name="color" value="#FF0066"/>
    </inkml:brush>
  </inkml:definitions>
  <inkml:trace contextRef="#ctx0" brushRef="#br0">10 36 11976 0 0,'2'-1'145'0'0,"0"-1"1"0"0,0 1 0 0 0,0-1-1 0 0,0 1 1 0 0,-1-1 0 0 0,1 0 0 0 0,0 0-1 0 0,2-3 1 0 0,5-7 1651 0 0,-9 12-1704 0 0,1-1 0 0 0,-1 1 1 0 0,0 0-1 0 0,0-1 1 0 0,1 1-1 0 0,-1 0 1 0 0,0-1-1 0 0,1 1 0 0 0,-1 0 1 0 0,1 0-1 0 0,-1-1 1 0 0,0 1-1 0 0,1 0 1 0 0,-1 0-1 0 0,1 0 1 0 0,-1-1-1 0 0,0 1 0 0 0,1 0 1 0 0,-1 0-1 0 0,1 0 1 0 0,-1 0-1 0 0,1 0 1 0 0,-1 0-1 0 0,1 0 0 0 0,-1 0 1 0 0,0 0-1 0 0,1 0 1 0 0,-1 0-1 0 0,1 0 1 0 0,-1 0-1 0 0,1 1 1 0 0,-1-1-1 0 0,1 0 0 0 0,-1 0 1 0 0,0 0-1 0 0,1 1 1 0 0,-1-1-1 0 0,0 0 1 0 0,1 0-1 0 0,-1 1 1 0 0,0-1-1 0 0,1 0 0 0 0,-1 1 1 0 0,0-1-1 0 0,1 0 1 0 0,-1 1-1 0 0,0-1 1 0 0,0 1-1 0 0,0-1 0 0 0,1 0 1 0 0,-1 1-1 0 0,0-1 1 0 0,0 1-1 0 0,0-1 1 0 0,0 1-1 0 0,2 2 289 0 0,-2 1 0 0 0,1-1 0 0 0,0 0 0 0 0,0 1-1 0 0,-1 5 1 0 0,0 7 355 0 0,-6 26-1 0 0,1 4-15 0 0,2-22-486 0 0,-11 45 0 0 0,-2 11 29 0 0,10-43-264 0 0,4-25 0 0 0,0 0 0 0 0,-1 18 0 0 0,4-26 0 0 0,-6 18 0 0 0,5-21 0 0 0,0-3 0 0 0,2-10 0 0 0,5-16 0 0 0,-1 13-25 0 0,1 0 1 0 0,1 1-1 0 0,0 0 0 0 0,18-24 1 0 0,47-47-157 0 0,-44 53 157 0 0,-20 22 12 0 0,1 0-1 0 0,0 1 1 0 0,1 0-1 0 0,0 0 1 0 0,0 1-1 0 0,1 1 1 0 0,-1 0-1 0 0,2 0 0 0 0,20-7 1 0 0,-30 13 8 0 0,0 1 1 0 0,0-1-1 0 0,1 1 1 0 0,-1-1-1 0 0,0 1 1 0 0,1 0-1 0 0,-1 1 1 0 0,0-1-1 0 0,1 0 1 0 0,-1 1 0 0 0,0 0-1 0 0,1 0 1 0 0,-1 0-1 0 0,0 0 1 0 0,0 0-1 0 0,0 1 1 0 0,0-1-1 0 0,0 1 1 0 0,0 0-1 0 0,-1 0 1 0 0,1 0-1 0 0,0 0 1 0 0,-1 0-1 0 0,0 1 1 0 0,1-1-1 0 0,-1 1 1 0 0,0-1-1 0 0,0 1 1 0 0,1 3-1 0 0,1 1 23 0 0,0 1 0 0 0,0-1 0 0 0,-1 1 0 0 0,0 0 0 0 0,0 0 0 0 0,-1 0 0 0 0,0 0 0 0 0,0 0 0 0 0,-1 1 0 0 0,1 11 0 0 0,-2 8 66 0 0,-2-1 1 0 0,0 1-1 0 0,-7 26 0 0 0,-10 39-239 0 0,19-91-126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326"/>
    </inkml:context>
    <inkml:brush xml:id="br0">
      <inkml:brushProperty name="width" value="0.1" units="cm"/>
      <inkml:brushProperty name="height" value="0.1" units="cm"/>
      <inkml:brushProperty name="color" value="#FF0066"/>
    </inkml:brush>
  </inkml:definitions>
  <inkml:trace contextRef="#ctx0" brushRef="#br0">25 6 19119 0 0,'0'0'432'0'0,"-7"-6"2019"0"0,11 19-1921 0 0,-2-11-467 0 0,-1 0 0 0 0,-1 0-1 0 0,1 1 1 0 0,0-1 0 0 0,0 0-1 0 0,-1 1 1 0 0,0-1 0 0 0,1 5 0 0 0,7 109 1039 0 0,-10-81-775 0 0,-6 37 0 0 0,1-2-117 0 0,-4-15-141 0 0,6-32-58 0 0,2-16-27 0 0,3-5-62 0 0,7-18-104 0 0,-4 4 173 0 0,1 1 0 0 0,0-1 0 0 0,1 1 0 0 0,0 0 0 0 0,8-11 0 0 0,-6 8 3 0 0,27-38 7 0 0,-15 25-14 0 0,-8 12-4 0 0,0 1-1 0 0,1 1 0 0 0,23-21 1 0 0,-10 14-10 0 0,36-22 0 0 0,-57 40 27 0 0,0-1 0 0 0,1 1 0 0 0,-1 1 0 0 0,1-1 0 0 0,0 0 0 0 0,0 1 0 0 0,-1 0 0 0 0,1 0 0 0 0,0 1 0 0 0,0-1 0 0 0,0 1 0 0 0,0 0 0 0 0,9 2 0 0 0,-10-2 0 0 0,-1 1 0 0 0,1 0 0 0 0,-1-1 0 0 0,1 2 0 0 0,-1-1 0 0 0,1 0 0 0 0,-1 1 0 0 0,0-1 0 0 0,0 1 0 0 0,0 0 0 0 0,0 0 0 0 0,0 0 0 0 0,0 1 0 0 0,0-1 0 0 0,-1 1 0 0 0,1-1 0 0 0,-1 1 0 0 0,0 0 0 0 0,2 3 0 0 0,0 2 35 0 0,0 1-1 0 0,-1-1 0 0 0,0 1 1 0 0,0 0-1 0 0,-1 0 0 0 0,2 17 1 0 0,-1 56 249 0 0,-3-75-278 0 0,0 9 3 0 0,0-1 0 0 0,-1 0 0 0 0,-1 0-1 0 0,0 0 1 0 0,-6 17 0 0 0,3-14 8 0 0,5-14-14 0 0,-1-1 0 0 0,0 0 0 0 0,0 1 0 0 0,0-1 0 0 0,0 0 0 0 0,0 1 0 0 0,-1-1 0 0 0,1 0-1 0 0,-1 0 1 0 0,0 0 0 0 0,-3 3 0 0 0,3-4-63 0 0,1-4-371 0 0,1 2 423 0 0,0-1-1 0 0,0 1 1 0 0,0-1 0 0 0,0 1 0 0 0,0-1-1 0 0,0 1 1 0 0,0-1 0 0 0,0 1 0 0 0,0-1-1 0 0,0 1 1 0 0,0-1 0 0 0,0 1 0 0 0,0-1-1 0 0,0 0 1 0 0,0 1 0 0 0,0-1 0 0 0,0 1-1 0 0,1-1 1 0 0,6-13-19 0 0,-6 11-6 0 0,10-21-13 0 0,2 1-1 0 0,0 1 1 0 0,1 0 0 0 0,33-39-1 0 0,-29 39 60 0 0,29-32 38 0 0,-39 45-51 0 0,0 1 0 0 0,1 0 0 0 0,0 1 0 0 0,0 0 0 0 0,1 1 0 0 0,0 0 0 0 0,0 0 0 0 0,0 1 0 0 0,1 0 0 0 0,12-4 0 0 0,-21 9 0 0 0,-1-1 0 0 0,1 1 1 0 0,-1-1-1 0 0,1 1 0 0 0,-1-1 0 0 0,1 1 0 0 0,0 0 0 0 0,-1 0 0 0 0,1 0 0 0 0,-1 0 0 0 0,1 0 0 0 0,0 0 0 0 0,-1 0 0 0 0,1 1 1 0 0,-1-1-1 0 0,1 1 0 0 0,0-1 0 0 0,-1 1 0 0 0,1-1 0 0 0,-1 1 0 0 0,0 0 0 0 0,1 0 0 0 0,-1 0 0 0 0,0 0 0 0 0,1 0 0 0 0,-1 0 1 0 0,0 0-1 0 0,0 0 0 0 0,0 0 0 0 0,0 0 0 0 0,0 1 0 0 0,0-1 0 0 0,0 0 0 0 0,0 1 0 0 0,-1-1 0 0 0,1 1 0 0 0,0-1 1 0 0,0 3-1 0 0,1 4 20 0 0,0 1 0 0 0,-1 0 0 0 0,0 0 0 0 0,-1 0-1 0 0,0 14 1 0 0,0-11 31 0 0,-2 16 98 0 0,0 0 0 0 0,-13 51 1 0 0,4-23-44 0 0,2-23-311 0 0,7-27 108 0 0,0 0 1 0 0,0 0-1 0 0,1 0 1 0 0,-1 13-1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751"/>
    </inkml:context>
    <inkml:brush xml:id="br0">
      <inkml:brushProperty name="width" value="0.1" units="cm"/>
      <inkml:brushProperty name="height" value="0.1" units="cm"/>
      <inkml:brushProperty name="color" value="#FF0066"/>
    </inkml:brush>
  </inkml:definitions>
  <inkml:trace contextRef="#ctx0" brushRef="#br0">53 230 9672 0 0,'5'-4'3449'0'0,"22"-9"3628"0"0,1 1-3755 0 0,58-15-3108 0 0,-66 21 345 0 0,29-12-1046 0 0,-45 16 469 0 0,-1 1-1 0 0,0-1 1 0 0,1 0 0 0 0,-1-1 0 0 0,0 1 0 0 0,-1-1-1 0 0,1 1 1 0 0,0-1 0 0 0,4-6 0 0 0,-4 6 285 0 0,0-1 0 0 0,0 1 0 0 0,1-1 0 0 0,6-4 0 0 0,-9 7-242 0 0,0 1 0 0 0,0-1 0 0 0,0 0 0 0 0,0 1 0 0 0,0-1-1 0 0,-1 0 1 0 0,1 0 0 0 0,0 0 0 0 0,0 0 0 0 0,-1 1 0 0 0,1-1 0 0 0,0 0-1 0 0,-1 0 1 0 0,1-1 0 0 0,-1 1 0 0 0,0 0 0 0 0,1 0 0 0 0,-1 0 0 0 0,0 0-1 0 0,1 0 1 0 0,-1 0 0 0 0,0-2 0 0 0,0 1-18 0 0,-1 0 1 0 0,1-1-1 0 0,0 1 1 0 0,-1 0-1 0 0,0 0 1 0 0,1 0-1 0 0,-1 0 1 0 0,0 0-1 0 0,0 0 1 0 0,0 0-1 0 0,-2-2 1 0 0,0 0-14 0 0,-1-1 1 0 0,1 1 0 0 0,-1 0-1 0 0,0 0 1 0 0,0 1 0 0 0,0-1-1 0 0,-1 1 1 0 0,1 0 0 0 0,-6-3-1 0 0,5 4 52 0 0,0 1 0 0 0,0-1 0 0 0,0 1 0 0 0,0 0 0 0 0,0 1 0 0 0,-1-1 0 0 0,1 1 0 0 0,0 0 0 0 0,-7 1 0 0 0,0 0 117 0 0,1 1 0 0 0,-1 0 0 0 0,-12 4 0 0 0,16-2-31 0 0,-1 0 0 0 0,0 0-1 0 0,-15 11 1 0 0,16-9-27 0 0,0-2-45 0 0,1 2 1 0 0,0-1-1 0 0,0 1 0 0 0,0 0 0 0 0,1 0 1 0 0,0 1-1 0 0,0 0 0 0 0,1 0 1 0 0,0 0-1 0 0,0 1 0 0 0,0-1 0 0 0,1 1 1 0 0,1 0-1 0 0,-6 15 0 0 0,2 1-60 0 0,4-16 0 0 0,1 1 0 0 0,-1-1 0 0 0,2 1 0 0 0,-1 0 0 0 0,0 15 0 0 0,2-14 0 0 0,0-1 0 0 0,1 0 0 0 0,0 1 0 0 0,1-1 0 0 0,0 0 0 0 0,0 1 0 0 0,1-1 0 0 0,0-1 0 0 0,1 1 0 0 0,-1 0 0 0 0,2-1 0 0 0,-1 0 0 0 0,7 8 0 0 0,-6-9-76 0 0,1 0-1 0 0,0 0 1 0 0,0 0-1 0 0,0-1 1 0 0,1 0-1 0 0,0-1 1 0 0,0 1-1 0 0,1-1 1 0 0,0-1-1 0 0,0 0 1 0 0,0 0-1 0 0,0 0 1 0 0,9 2 0 0 0,-9-3-41 0 0,1-1 1 0 0,-1 0-1 0 0,0 0 1 0 0,1-1-1 0 0,-1 0 1 0 0,1-1-1 0 0,-1 0 1 0 0,1 0-1 0 0,-1-1 1 0 0,1 0-1 0 0,-1 0 1 0 0,1-1-1 0 0,14-5 1 0 0,-9 2-1097 0 0,-10 3 489 0 0,1 1 0 0 0,-1-1 0 0 0,1 0 1 0 0,-1 0-1 0 0,5-4 0 0 0,3-4-1323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202"/>
    </inkml:context>
    <inkml:brush xml:id="br0">
      <inkml:brushProperty name="width" value="0.1" units="cm"/>
      <inkml:brushProperty name="height" value="0.1" units="cm"/>
      <inkml:brushProperty name="color" value="#FF0066"/>
    </inkml:brush>
  </inkml:definitions>
  <inkml:trace contextRef="#ctx0" brushRef="#br0">58 1 19351 0 0,'0'0'4072'0'0,"0"1"-3560"0"0,1 19 385 0 0,-1-14-815 0 0,1-1-1 0 0,-1 0 1 0 0,0 1 0 0 0,-1-1-1 0 0,1 1 1 0 0,-1-1 0 0 0,0 1 0 0 0,-3 8-1 0 0,0-4-81 0 0,0 1 0 0 0,1 0 0 0 0,0 0 0 0 0,0 0 0 0 0,1 0 0 0 0,0 19 0 0 0,-15 115 0 0 0,12-128 0 0 0,4-12 0 0 0,-1 1 0 0 0,1-1 0 0 0,0 1 0 0 0,0 9 0 0 0,-2 24 0 0 0,8-45 0 0 0,7-14 0 0 0,-1 3 0 0 0,68-84 0 0 0,-57 75 0 0 0,-7 9 0 0 0,1 2 0 0 0,21-18 0 0 0,-8 8 0 0 0,-14 12 0 0 0,0 1 0 0 0,30-18 0 0 0,-37 25 0 0 0,1 0 0 0 0,1 1 0 0 0,-1 0 0 0 0,0 1 0 0 0,1 0 0 0 0,0 0 0 0 0,10-1 0 0 0,-18 4 7 0 0,0 0 0 0 0,0 0 0 0 0,0 0 0 0 0,0 0 0 0 0,0 0 0 0 0,0 1 0 0 0,0-1-1 0 0,0 1 1 0 0,0-1 0 0 0,0 1 0 0 0,0 0 0 0 0,0 0 0 0 0,0 0 0 0 0,0 0 0 0 0,-1 0 0 0 0,1 0-1 0 0,0 0 1 0 0,-1 0 0 0 0,1 1 0 0 0,-1-1 0 0 0,1 1 0 0 0,-1-1 0 0 0,0 1 0 0 0,1 0 0 0 0,-1-1 0 0 0,0 1-1 0 0,0 0 1 0 0,0 0 0 0 0,-1 0 0 0 0,1 0 0 0 0,0 0 0 0 0,0 2 0 0 0,1 5 229 0 0,0-1 1 0 0,0 0-1 0 0,-1 1 1 0 0,0-1-1 0 0,-1 1 0 0 0,0 13 1 0 0,-2-8-214 0 0,0 0 1 0 0,0-1 0 0 0,-1 1-1 0 0,-1-1 1 0 0,0 0 0 0 0,-10 22-1 0 0,12-30-23 0 0,1 1 0 0 0,-1-1 0 0 0,1 1 0 0 0,0 0 0 0 0,1-1 0 0 0,-1 1 0 0 0,1 0 0 0 0,1 6 0 0 0,-3 25 0 0 0,2-34 2 0 0,-2 6-85 0 0,1 1-1 0 0,0 17 1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623"/>
    </inkml:context>
    <inkml:brush xml:id="br0">
      <inkml:brushProperty name="width" value="0.1" units="cm"/>
      <inkml:brushProperty name="height" value="0.1" units="cm"/>
      <inkml:brushProperty name="color" value="#FF0066"/>
    </inkml:brush>
  </inkml:definitions>
  <inkml:trace contextRef="#ctx0" brushRef="#br0">95 1 21191 0 0,'0'0'2760'0'0,"0"2"-2262"0"0,0 6 30 0 0,-1 1 1 0 0,-3 13-1 0 0,-2 16 445 0 0,3-13-797 0 0,-1 0-1 0 0,-12 39 1 0 0,1-7-95 0 0,-9 47-81 0 0,16-69 0 0 0,4-22 0 0 0,1 1 0 0 0,0 1 0 0 0,0 24 0 0 0,3-4-5722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051"/>
    </inkml:context>
    <inkml:brush xml:id="br0">
      <inkml:brushProperty name="width" value="0.1" units="cm"/>
      <inkml:brushProperty name="height" value="0.1" units="cm"/>
      <inkml:brushProperty name="color" value="#FF0066"/>
    </inkml:brush>
  </inkml:definitions>
  <inkml:trace contextRef="#ctx0" brushRef="#br0">0 19 19351 0 0,'0'0'1751'0'0,"8"-1"-520"0"0,21-9 1271 0 0,21 5-1752 0 0,-44 4-792 0 0,78 0 56 0 0,-47 1-4206 0 0,-27 0 2658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445"/>
    </inkml:context>
    <inkml:brush xml:id="br0">
      <inkml:brushProperty name="width" value="0.1" units="cm"/>
      <inkml:brushProperty name="height" value="0.1" units="cm"/>
      <inkml:brushProperty name="color" value="#FF0066"/>
    </inkml:brush>
  </inkml:definitions>
  <inkml:trace contextRef="#ctx0" brushRef="#br0">316 18 21191 0 0,'0'0'1606'0'0,"1"-1"-1085"0"0,4-4-268 0 0,-4 4 138 0 0,-3 1-15 0 0,0-1 1 0 0,0 1-1 0 0,0 0 0 0 0,0-1 0 0 0,0 0 1 0 0,0 1-1 0 0,-4-3 0 0 0,5 3-360 0 0,-1-1-1 0 0,0 0 1 0 0,1 1 0 0 0,-1-1-1 0 0,0 1 1 0 0,1-1 0 0 0,-1 1-1 0 0,0 0 1 0 0,0 0-1 0 0,1-1 1 0 0,-1 1 0 0 0,-3 1-1 0 0,-61 12 380 0 0,65-12-392 0 0,1 0-1 0 0,0 0 1 0 0,-1 0 0 0 0,1-1 0 0 0,-1 1-1 0 0,1 0 1 0 0,0 0 0 0 0,0 0 0 0 0,0 0-1 0 0,-1 0 1 0 0,1 0 0 0 0,0 0 0 0 0,0-1 0 0 0,0 1-1 0 0,0 0 1 0 0,1 0 0 0 0,-1 0 0 0 0,0 1-1 0 0,0-1-1 0 0,0 1-1 0 0,0 2 0 0 0,0 0 0 0 0,0 0 0 0 0,0 0 0 0 0,0 0 0 0 0,1 0 0 0 0,0 0 0 0 0,0 0 0 0 0,0 0 0 0 0,0 0 0 0 0,2 4 0 0 0,7 18 0 0 0,-9-21 0 0 0,1 1 0 0 0,0-1 0 0 0,5 9 0 0 0,2 1 0 0 0,-1 1 0 0 0,0 0 0 0 0,6 19 0 0 0,-13-30 0 0 0,1 1 0 0 0,0-1 0 0 0,-1 1 0 0 0,0-1 0 0 0,-1 1 0 0 0,1 0 0 0 0,-1-1 0 0 0,0 1 0 0 0,-1 0 0 0 0,1 0 0 0 0,-1-1 0 0 0,0 1 0 0 0,-3 7 0 0 0,3-8 58 0 0,-1 0-1 0 0,0-1 1 0 0,0 0 0 0 0,0 1-1 0 0,-1-1 1 0 0,1 0 0 0 0,-1 0-1 0 0,0 0 1 0 0,0-1 0 0 0,-1 1-1 0 0,1-1 1 0 0,-1 0 0 0 0,1 0-1 0 0,-1 0 1 0 0,-8 5 0 0 0,2-2 122 0 0,1 0 1 0 0,-1-1 0 0 0,0 0-1 0 0,0-1 1 0 0,-1 0-1 0 0,-17 4 1 0 0,23-7-79 0 0,0 0 1 0 0,-1-1-1 0 0,1 1 1 0 0,0-1-1 0 0,-1-1 0 0 0,1 1 1 0 0,-1-1-1 0 0,1 0 1 0 0,0 0-1 0 0,0 0 0 0 0,0-1 1 0 0,-1 0-1 0 0,2 0 1 0 0,-1 0-1 0 0,-9-6 0 0 0,10 5-289 0 0,-1 0-1 0 0,1 0 1 0 0,0 0 0 0 0,0-1-1 0 0,0 0 1 0 0,-4-5-1 0 0,6 7-778 0 0,0-1 1 0 0,1 1-1 0 0,-1-1 0 0 0,1 0 1 0 0,0 0-1 0 0,0 1 0 0 0,0-1 0 0 0,-1-3 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7.595"/>
    </inkml:context>
    <inkml:brush xml:id="br0">
      <inkml:brushProperty name="width" value="0.1" units="cm"/>
      <inkml:brushProperty name="height" value="0.1" units="cm"/>
      <inkml:brushProperty name="color" value="#FD99EA"/>
    </inkml:brush>
  </inkml:definitions>
  <inkml:trace contextRef="#ctx0" brushRef="#br0">41 0 4608 0 0,'2'1'10392'0'0,"5"4"-9645"0"0,0 0-1 0 0,0-1 1 0 0,16 6 0 0 0,9 6 587 0 0,-24-12-1101 0 0,-1 0 0 0 0,0 0-1 0 0,-1 1 1 0 0,1 0 0 0 0,-1 0 0 0 0,0 1 0 0 0,0 0 0 0 0,7 9 0 0 0,34 39 1067 0 0,-35-38-975 0 0,-2 0 1 0 0,14 29-1 0 0,-18-31-213 0 0,0 0 1 0 0,-1 1-1 0 0,-1 0 0 0 0,-1 0 1 0 0,0 0-1 0 0,2 27 0 0 0,-5-22 21 0 0,-1-1 1 0 0,0 1-1 0 0,-1-1 0 0 0,-1 1 0 0 0,-1-1 0 0 0,-1 0 0 0 0,-10 28 0 0 0,6-24 51 0 0,-1-1 0 0 0,-1-1 0 0 0,-1 0 0 0 0,-1 0-1 0 0,-28 33 1 0 0,22-34 76 0 0,-43 35 0 0 0,58-51-228 0 0,-9 5-317 0 0,0 0 0 0 0,-29 13 0 0 0,34-18 15 0 0,-13 5-477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0.452"/>
    </inkml:context>
    <inkml:brush xml:id="br0">
      <inkml:brushProperty name="width" value="0.1" units="cm"/>
      <inkml:brushProperty name="height" value="0.1" units="cm"/>
      <inkml:brushProperty name="color" value="#FD99EA"/>
    </inkml:brush>
  </inkml:definitions>
  <inkml:trace contextRef="#ctx0" brushRef="#br0">1 0 5984 0 0,'0'0'14150'0'0,"0"2"-13573"0"0,5 22 15 0 0,-2 1 0 0 0,0-1 0 0 0,-2 40 0 0 0,3 116-144 0 0,-4-158-311 0 0,1-4 295 0 0,-1 0 0 0 0,-5 24-1 0 0,5-30 12 0 0,0-12-438 0 0,0 1 0 0 0,0-1 0 0 0,0 1 0 0 0,0-1 1 0 0,0 1-1 0 0,0-1 0 0 0,0 1 0 0 0,0-1 0 0 0,0 1 0 0 0,0-1 0 0 0,0 1 0 0 0,0-1 1 0 0,-1 1-1 0 0,1-1 0 0 0,0 0 0 0 0,0 1 0 0 0,0-1 0 0 0,-1 1 0 0 0,1-1 0 0 0,0 0 1 0 0,-1 1-1 0 0,1-1 0 0 0,0 1 0 0 0,-1-1 0 0 0,1 0 0 0 0,0 1 0 0 0,-1-1 0 0 0,1 0 1 0 0,-1 0-1 0 0,1 1 0 0 0,-1-1 0 0 0,0 0 0 0 0,1 0-11 0 0,0 0-1 0 0,0 0 0 0 0,-1 0 1 0 0,1 1-1 0 0,0-1 0 0 0,0 0 1 0 0,-1 0-1 0 0,1 0 1 0 0,0 0-1 0 0,0 0 0 0 0,0 0 1 0 0,0 0-1 0 0,-1 1 0 0 0,1-1 1 0 0,0 0-1 0 0,0 0 1 0 0,0 0-1 0 0,0 1 0 0 0,0-1 1 0 0,-1 0-1 0 0,1 0 0 0 0,0 0 1 0 0,0 1-1 0 0,0-1 1 0 0,0 0-1 0 0,0 0 0 0 0,0 0 1 0 0,0 1-1 0 0,0-1 0 0 0,0 0 1 0 0,0 0-1 0 0,0 1 1 0 0,2-2-69 0 0,53-25 60 0 0,-26 12 15 0 0,-23 10 0 0 0,0 1 0 0 0,0 0 0 0 0,11-4 0 0 0,9-2 0 0 0,0-1 0 0 0,28-14 0 0 0,-47 21 0 0 0,0 2 0 0 0,0-1 0 0 0,-1 1 0 0 0,1 0 0 0 0,0 0 0 0 0,0 1 0 0 0,0 0 0 0 0,0 0 0 0 0,12 3 0 0 0,14-1 0 0 0,-9-1-2 0 0,32 5 0 0 0,-34-2 12 0 0,29 0 0 0 0,-49-4 214 0 0,-2 0-226 0 0,0 0-1 0 0,0 0 1 0 0,0 0-1 0 0,1 0 1 0 0,-1 0-1 0 0,0 0 1 0 0,0 0-1 0 0,0 0 1 0 0,1 0-1 0 0,-1 0 1 0 0,0 0 0 0 0,0 0-1 0 0,1 0 1 0 0,-1 0-1 0 0,0 0 1 0 0,0 0-1 0 0,0 0 1 0 0,1 0-1 0 0,-1 0 1 0 0,0 0-1 0 0,0 0 1 0 0,0 0-1 0 0,1 0 1 0 0,-1-1-1 0 0,0 1 1 0 0,0 0-1 0 0,0 0 1 0 0,1 0-1 0 0,-1 0 1 0 0,0 0-1 0 0,0-1 1 0 0,0 1 0 0 0,0 0-1 0 0,1 0 1 0 0,-4-13-12 0 0,2 9 14 0 0,1 0 1 0 0,-1 0-1 0 0,0 0 1 0 0,0 1 0 0 0,0-1-1 0 0,-1 0 1 0 0,1 1-1 0 0,-1-1 1 0 0,0 1 0 0 0,0-1-1 0 0,-4-5 1 0 0,4 8 4 0 0,0 0-1 0 0,0 0 1 0 0,0 0-1 0 0,-1 0 1 0 0,1 0 0 0 0,0 0-1 0 0,0 1 1 0 0,-3-1 0 0 0,-6-3 6 0 0,-5-5 5 0 0,1-1 0 0 0,1 0 0 0 0,-26-25 0 0 0,35 31-16 0 0,-6-6 0 0 0,5 6 0 0 0,1-1 0 0 0,0 1 0 0 0,1-1 0 0 0,-1 0 0 0 0,1-1 0 0 0,-5-6 0 0 0,-1-4 0 0 0,7 13 0 0 0,0-1 0 0 0,1 0 0 0 0,-1 0 0 0 0,1-1 0 0 0,0 1 0 0 0,0 0 0 0 0,1-1 0 0 0,-2-4 0 0 0,-2-5 0 0 0,5 9 0 0 0,2-3 0 0 0,7-18-12 0 0,1 31-48 0 0,2 0 92 0 0,0 1 0 0 0,0 1 0 0 0,-1 0 0 0 0,0 0 0 0 0,13 12 1 0 0,-14-11-29 0 0,1 0 1 0 0,-1 0 0 0 0,1-1 0 0 0,1 0 0 0 0,0-1 0 0 0,14 6 0 0 0,-21-10 38 0 0,1 0 1 0 0,-1 1-1 0 0,0 0 0 0 0,0 0 1 0 0,8 6-1 0 0,18 12-140 0 0,-24-18 52 0 0,1 1 1 0 0,-1 0 0 0 0,0 1-1 0 0,12 9 1 0 0,-12-9 82 0 0,-6-4 8 0 0,0 0 1 0 0,-1 1 0 0 0,1-1 0 0 0,0 0-1 0 0,0 0 1 0 0,-1 1 0 0 0,1-1-1 0 0,-1 0 1 0 0,1 1 0 0 0,-1-1 0 0 0,0 1-1 0 0,1-1 1 0 0,-1 1 0 0 0,0-1 0 0 0,0 1-1 0 0,0 1 1 0 0,-1 2 3 0 0,1 0-1 0 0,-1 0 1 0 0,0 0-1 0 0,0 0 1 0 0,0 0-1 0 0,-1 0 1 0 0,0-1-1 0 0,0 1 1 0 0,0 0-1 0 0,-4 4 1 0 0,-4 7 224 0 0,-18 20 0 0 0,17-23-231 0 0,-33 39-110 0 0,28-36-115 0 0,2 0 0 0 0,0 2 1 0 0,1 0-1 0 0,-12 21 0 0 0,21-31-1090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371"/>
    </inkml:context>
    <inkml:brush xml:id="br0">
      <inkml:brushProperty name="width" value="0.1" units="cm"/>
      <inkml:brushProperty name="height" value="0.1" units="cm"/>
      <inkml:brushProperty name="color" value="#FD99EA"/>
    </inkml:brush>
  </inkml:definitions>
  <inkml:trace contextRef="#ctx0" brushRef="#br0">304 154 11976 0 0,'0'0'2826'0'0,"4"-8"-1162"0"0,-4 6-1448 0 0,0-1 0 0 0,1 0-1 0 0,-1 1 1 0 0,0-1 0 0 0,-1 0 0 0 0,1 1-1 0 0,0-1 1 0 0,-1 1 0 0 0,0-1-1 0 0,1 1 1 0 0,-1-1 0 0 0,0 1 0 0 0,0-1-1 0 0,0 1 1 0 0,-1 0 0 0 0,1-1 0 0 0,-1 1-1 0 0,1 0 1 0 0,-4-3 0 0 0,1 0 170 0 0,0 0 0 0 0,-1 1 0 0 0,0-1 0 0 0,1 1 0 0 0,-2 0 1 0 0,1 1-1 0 0,-7-4 0 0 0,-116-46 2047 0 0,127 52-2424 0 0,0 1 0 0 0,0-1 0 0 0,0 1 0 0 0,0 0 0 0 0,-1-1 0 0 0,1 1 0 0 0,0 0 0 0 0,0 0 0 0 0,0 0 1 0 0,0 0-1 0 0,-1 0 0 0 0,1 0 0 0 0,0 0 0 0 0,0 1 0 0 0,0-1 0 0 0,0 0 0 0 0,-1 1 0 0 0,-1 0 0 0 0,-19 13 69 0 0,3-2 22 0 0,18-11-92 0 0,-1 0 0 0 0,1 0 0 0 0,0 1 0 0 0,-1-1 0 0 0,1 0 0 0 0,0 1 0 0 0,0-1 0 0 0,0 1 0 0 0,0-1 0 0 0,1 1 0 0 0,-1-1 0 0 0,-1 4 0 0 0,1-3 8 0 0,-6 16-16 0 0,0 0 1 0 0,2 0 0 0 0,0 0 0 0 0,1 0 0 0 0,0 1-1 0 0,2 0 1 0 0,0 0 0 0 0,1 0 0 0 0,2 0 0 0 0,-1 0 0 0 0,2-1-1 0 0,6 28 1 0 0,-6-34-5 0 0,1 1 7 0 0,0 1-1 0 0,1-1 1 0 0,10 24 0 0 0,-12-32-8 0 0,1-1 0 0 0,-1 0 1 0 0,1 0-1 0 0,0 0 1 0 0,0-1-1 0 0,1 1 1 0 0,-1-1-1 0 0,1 1 0 0 0,-1-1 1 0 0,1 0-1 0 0,0-1 1 0 0,0 1-1 0 0,1-1 1 0 0,-1 1-1 0 0,5 1 1 0 0,-4-2-5 0 0,0 0 0 0 0,1 0 0 0 0,-1-1 0 0 0,0 1 0 0 0,0-1 0 0 0,1-1 0 0 0,-1 1 0 0 0,0-1 0 0 0,1 1 0 0 0,-1-1 0 0 0,1-1 0 0 0,-1 1 1 0 0,0-1-1 0 0,1 0 0 0 0,-1 0 0 0 0,0-1 0 0 0,0 0 0 0 0,1 0 0 0 0,-2 0 0 0 0,1 0 0 0 0,0-1 0 0 0,0 1 0 0 0,-1-1 0 0 0,1-1 1 0 0,-1 1-1 0 0,0-1 0 0 0,0 1 0 0 0,4-6 0 0 0,13-16-312 0 0,-14 18 259 0 0,0-1 1 0 0,0-1 0 0 0,-1 1 0 0 0,0-1 0 0 0,0 0 0 0 0,-1-1-1 0 0,5-10 1 0 0,-6 7 42 0 0,0 0 0 0 0,-1 0 0 0 0,0 0-1 0 0,2-18 1 0 0,-4 19 0 0 0,0 1-12 0 0,0 1-1 0 0,-1-1 1 0 0,-2-21 0 0 0,1 10 31 0 0,1 87 203 0 0,2-24-143 0 0,-1-14-38 0 0,5 32 0 0 0,-1-30-147 0 0,1 0 1 0 0,1 0-1 0 0,16 39 0 0 0,-22-64 51 0 0,1-1-214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858"/>
    </inkml:context>
    <inkml:brush xml:id="br0">
      <inkml:brushProperty name="width" value="0.1" units="cm"/>
      <inkml:brushProperty name="height" value="0.1" units="cm"/>
      <inkml:brushProperty name="color" value="#FD99EA"/>
    </inkml:brush>
  </inkml:definitions>
  <inkml:trace contextRef="#ctx0" brushRef="#br0">3 64 15432 0 0,'-2'6'4747'0'0,"2"-5"-4619"0"0,4 14 0 0 0,-1-6 452 0 0,3 26 332 0 0,7 26 372 0 0,-6-19-534 0 0,-2-8-245 0 0,25 146 455 0 0,-24-151-919 0 0,2 10-16 0 0,26 73 1 0 0,-33-110-87 0 0,-10-36-626 0 0,1 8 618 0 0,0-2 55 0 0,5 14-3 0 0,-1-1-1 0 0,-1-18 0 0 0,-1-13 7 0 0,3 25-15 0 0,-1-30-1 0 0,3-7 17 0 0,-1 34 10 0 0,2 0 0 0 0,0 0-1 0 0,2 1 1 0 0,9-46 0 0 0,-9 59 0 0 0,1-1 0 0 0,1 1 0 0 0,0 0 0 0 0,0-1 0 0 0,1 2 0 0 0,0-1 0 0 0,1 1 0 0 0,0-1 0 0 0,7-7 0 0 0,-10 14 3 0 0,1 0-1 0 0,-1 0 1 0 0,0 0-1 0 0,1 1 1 0 0,0-1 0 0 0,0 1-1 0 0,-1 0 1 0 0,1 0-1 0 0,1 1 1 0 0,-1-1-1 0 0,0 1 1 0 0,0 0-1 0 0,0 0 1 0 0,1 0-1 0 0,-1 0 1 0 0,0 1 0 0 0,1 0-1 0 0,-1 0 1 0 0,1 0-1 0 0,-1 1 1 0 0,0-1-1 0 0,1 1 1 0 0,-1 0-1 0 0,0 0 1 0 0,0 0 0 0 0,1 1-1 0 0,-1 0 1 0 0,0-1-1 0 0,-1 2 1 0 0,1-1-1 0 0,0 0 1 0 0,0 1-1 0 0,5 4 1 0 0,-3-2 22 0 0,-1 1-1 0 0,1-1 1 0 0,-1 1 0 0 0,0 0 0 0 0,0 0-1 0 0,-1 0 1 0 0,0 1 0 0 0,0 0-1 0 0,0 0 1 0 0,-1 0 0 0 0,0 0 0 0 0,4 15-1 0 0,0 4-5 0 0,-4-17 6 0 0,-1-1-1 0 0,0 1 0 0 0,0 0 1 0 0,-1-1-1 0 0,0 1 1 0 0,0 0-1 0 0,-1 0 1 0 0,0 0-1 0 0,-1 0 1 0 0,-2 10-1 0 0,-1-5 122 0 0,-2-1 1 0 0,1-1-1 0 0,-2 1 0 0 0,0-1 0 0 0,0 0 0 0 0,-1-1 0 0 0,-13 16 1 0 0,13-18 13 0 0,2-2-56 0 0,1 0 0 0 0,-2 0 0 0 0,1-1 0 0 0,-1 0 0 0 0,0 0 0 0 0,0-1 0 0 0,-8 5 0 0 0,12-8-92 0 0,-1 0 0 0 0,1-1 0 0 0,-1 1 0 0 0,0-1 0 0 0,1 0 0 0 0,-1 0 0 0 0,0 0 0 0 0,0 0 0 0 0,0 0 0 0 0,0-1 0 0 0,1 0 0 0 0,-1 0 0 0 0,0 0 0 0 0,0 0 1 0 0,0 0-1 0 0,0-1 0 0 0,0 0 0 0 0,-5-2 0 0 0,8 3-107 0 0,0-1-1 0 0,0 1 1 0 0,0-1 0 0 0,0 1 0 0 0,0-1 0 0 0,0 0-1 0 0,0 0 1 0 0,0 1 0 0 0,0-1 0 0 0,1 0 0 0 0,-1 0-1 0 0,0 0 1 0 0,1 0 0 0 0,-1 0 0 0 0,0 0 0 0 0,1 0-1 0 0,-1 0 1 0 0,1 0 0 0 0,-1-2 0 0 0,0-11-1960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2.671"/>
    </inkml:context>
    <inkml:brush xml:id="br0">
      <inkml:brushProperty name="width" value="0.1" units="cm"/>
      <inkml:brushProperty name="height" value="0.1" units="cm"/>
      <inkml:brushProperty name="color" value="#FD99EA"/>
    </inkml:brush>
  </inkml:definitions>
  <inkml:trace contextRef="#ctx0" brushRef="#br0">0 46 6448 0 0,'6'0'10670'0'0,"-3"0"-10245"0"0,-2 0-310 0 0,0 0 1 0 0,0 0-1 0 0,0 0 0 0 0,0 0 0 0 0,0 0 0 0 0,0 0 1 0 0,-1 0-1 0 0,1 0 0 0 0,0 0 0 0 0,0 0 1 0 0,0-1-1 0 0,0 1 0 0 0,0 0 0 0 0,1-2 0 0 0,7 14 1272 0 0,-3 2-1014 0 0,-2-1 0 0 0,1 1 1 0 0,-2 0-1 0 0,0 0 0 0 0,1 16 0 0 0,1-4-193 0 0,10 71 218 0 0,22 102 1025 0 0,-16-90-1094 0 0,2 5-90 0 0,-22-112-266 0 0,-1-2 21 0 0,0 1-1 0 0,1-1 1 0 0,-1 1 0 0 0,0 0 0 0 0,0-1 0 0 0,0 1-1 0 0,0 0 1 0 0,0-1 0 0 0,0 1 0 0 0,0-1 0 0 0,0 1-1 0 0,0 0 1 0 0,0-1 0 0 0,0 1 0 0 0,0-1 0 0 0,0 1-1 0 0,0 0 1 0 0,-1-1 0 0 0,1 1 0 0 0,0 0 0 0 0,0-5 3 0 0,0-1 1 0 0,0 0 0 0 0,0 1-1 0 0,0-1 1 0 0,-2-6 0 0 0,-1-17 2 0 0,-5-73 169 0 0,0-3-151 0 0,7 42-147 0 0,-1 27 122 0 0,2-1 1 0 0,2 0 0 0 0,8-51-1 0 0,-3 62 7 0 0,13-33 0 0 0,-18 55 0 0 0,0-4 1 0 0,1 0 0 0 0,1 1 0 0 0,-1-1-1 0 0,1 1 1 0 0,0 0 0 0 0,1 0 0 0 0,0 0-1 0 0,-1 0 1 0 0,2 1 0 0 0,-1 0 0 0 0,1 0-1 0 0,-1 1 1 0 0,1-1 0 0 0,1 1 0 0 0,-1 0 0 0 0,0 1-1 0 0,1 0 1 0 0,9-4 0 0 0,-13 6 14 0 0,0 1 0 0 0,0-1 1 0 0,0 1-1 0 0,0 0 0 0 0,0 0 0 0 0,-1 0 0 0 0,1 0 1 0 0,0 0-1 0 0,0 1 0 0 0,4 0 0 0 0,30 12 62 0 0,-28-9-88 0 0,-4-2 11 0 0,-1 1 0 0 0,1-1 0 0 0,-1 1 0 0 0,0 0 0 0 0,0 0 0 0 0,0 0 0 0 0,-1 0 0 0 0,1 1 0 0 0,-1-1 0 0 0,0 1 0 0 0,0 0 0 0 0,0 0 0 0 0,0 0 0 0 0,0 1 0 0 0,2 6 0 0 0,-2-6 0 0 0,0 2 0 0 0,0 0 0 0 0,0 0 0 0 0,-1 0 0 0 0,0 0 0 0 0,0 0 0 0 0,1 12 0 0 0,-1-2 0 0 0,0 0 0 0 0,-1 31 0 0 0,-1-41 0 0 0,-1 0 0 0 0,0 0 0 0 0,0 0 0 0 0,-1 0 0 0 0,0-1 0 0 0,-1 1 0 0 0,-5 12 0 0 0,1-8 105 0 0,0 0-1 0 0,0 0 0 0 0,-1-1 1 0 0,0 0-1 0 0,-1 0 0 0 0,0-1 1 0 0,-1 0-1 0 0,0-1 0 0 0,0 0 1 0 0,-1-1-1 0 0,0 0 0 0 0,0 0 1 0 0,-1-1-1 0 0,0-1 0 0 0,-16 6 1 0 0,23-10-225 0 0,0 0 0 0 0,0 0 1 0 0,0 0-1 0 0,0 0 1 0 0,0-1-1 0 0,0 0 1 0 0,0 0-1 0 0,0-1 0 0 0,-7 0 1 0 0,10 0-840 0 0,-1 0 0 0 0,1 1 0 0 0,0-1 0 0 0,-1 0 0 0 0,-6-5-1918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126"/>
    </inkml:context>
    <inkml:brush xml:id="br0">
      <inkml:brushProperty name="width" value="0.1" units="cm"/>
      <inkml:brushProperty name="height" value="0.1" units="cm"/>
      <inkml:brushProperty name="color" value="#FD99EA"/>
    </inkml:brush>
  </inkml:definitions>
  <inkml:trace contextRef="#ctx0" brushRef="#br0">5 208 5984 0 0,'1'0'8606'0'0,"6"-1"-6017"0"0,24-9 2881 0 0,40-19-4049 0 0,-51 25-1266 0 0,-18 3-146 0 0,0 1 0 0 0,1 0 1 0 0,-1-1-1 0 0,0 1 0 0 0,0-1 1 0 0,0 0-1 0 0,0 1 0 0 0,4-3 1 0 0,29-18 89 0 0,28-19-28 0 0,-62 38-100 0 0,0 0 0 0 0,1 1-1 0 0,-1-1 1 0 0,0 0 0 0 0,0 1 0 0 0,0-1-1 0 0,0 0 1 0 0,-1 0 0 0 0,1 0-1 0 0,0 0 1 0 0,-1 0 0 0 0,1 0 0 0 0,-1 0-1 0 0,1-4 1 0 0,2-9-164 0 0,-3 14 193 0 0,1 0-1 0 0,-1 0 1 0 0,1 0-1 0 0,-1 1 1 0 0,0-1-1 0 0,0 0 0 0 0,0 0 1 0 0,1 0-1 0 0,-1 0 1 0 0,0 0-1 0 0,0 0 1 0 0,0 0-1 0 0,-1 0 1 0 0,1 0-1 0 0,0 0 1 0 0,0 0-1 0 0,0 0 1 0 0,-1 1-1 0 0,1-1 0 0 0,0 0 1 0 0,-1 0-1 0 0,1 0 1 0 0,-1 0-1 0 0,0-1 1 0 0,-1 1 15 0 0,0-1 1 0 0,0 1 0 0 0,0 0 0 0 0,0 0-1 0 0,-1 0 1 0 0,1 0 0 0 0,0 0-1 0 0,-3-1 1 0 0,1 1 26 0 0,-1-1 31 0 0,0-1 0 0 0,-1 2 0 0 0,1-1 0 0 0,-1 1 0 0 0,1-1 0 0 0,-1 2 0 0 0,0-1 0 0 0,1 1 0 0 0,-1-1 0 0 0,0 1 0 0 0,1 1 0 0 0,-1-1 0 0 0,0 1 0 0 0,1 0 0 0 0,-1 1 0 0 0,1-1 0 0 0,-11 5 0 0 0,10-3 22 0 0,4-3-60 0 0,0 1 0 0 0,0 0 0 0 0,1 0 0 0 0,-1 0 0 0 0,0 0-1 0 0,1 0 1 0 0,-1 0 0 0 0,0 0 0 0 0,1 1 0 0 0,0-1 0 0 0,-1 0-1 0 0,-1 3 1 0 0,-17 14 307 0 0,17-16-314 0 0,1 0-1 0 0,-1 0 1 0 0,1 0-1 0 0,-1 0 1 0 0,1 0 0 0 0,0 1-1 0 0,0-1 1 0 0,0 1-1 0 0,0-1 1 0 0,-2 5 0 0 0,-7 17 41 0 0,2 1 0 0 0,0 1 1 0 0,1-1-1 0 0,2 2 0 0 0,1-1 1 0 0,1 0-1 0 0,-1 32 0 0 0,5-34-58 0 0,1-1 0 0 0,6 35-1 0 0,-5-49-6 0 0,0 0-1 0 0,0 0 1 0 0,1 0-1 0 0,1 0 1 0 0,0 0 0 0 0,0-1-1 0 0,0 1 1 0 0,11 14-1 0 0,-12-20-3 0 0,0 0-1 0 0,-1 0 0 0 0,1 0 1 0 0,0-1-1 0 0,0 1 1 0 0,1-1-1 0 0,-1 0 0 0 0,1 1 1 0 0,-1-2-1 0 0,1 1 0 0 0,-1 0 1 0 0,1-1-1 0 0,4 2 1 0 0,-2-2-3 0 0,0 0 1 0 0,0 0 0 0 0,-1-1 0 0 0,1 0-1 0 0,0 0 1 0 0,0 0 0 0 0,0 0-1 0 0,7-3 1 0 0,2-1-6 0 0,1 0 1 0 0,-1-2-1 0 0,0 0 0 0 0,-1 0 0 0 0,24-15 0 0 0,-22 10-199 0 0,0-1 1 0 0,19-19-1 0 0,-3 2-6757 0 0,-4 8-1407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977"/>
    </inkml:context>
    <inkml:brush xml:id="br0">
      <inkml:brushProperty name="width" value="0.1" units="cm"/>
      <inkml:brushProperty name="height" value="0.1" units="cm"/>
      <inkml:brushProperty name="color" value="#FD99EA"/>
    </inkml:brush>
  </inkml:definitions>
  <inkml:trace contextRef="#ctx0" brushRef="#br0">1 1 3224 0 0,'4'12'13723'0'0,"8"-2"-12116"0"0,-10-7-1476 0 0,0-1 1 0 0,0 0-1 0 0,0 1 0 0 0,0-1 1 0 0,-1 1-1 0 0,1-1 0 0 0,-1 1 1 0 0,0 0-1 0 0,0 0 0 0 0,0 0 1 0 0,0 0-1 0 0,0-1 0 0 0,0 1 0 0 0,-1 5 1 0 0,2 5 546 0 0,-2 28 1 0 0,-1-21-329 0 0,0 36 588 0 0,1 44 796 0 0,-1-64-1202 0 0,0-30-512 0 0,0 0-1 0 0,1 0 0 0 0,0 0 1 0 0,0 0-1 0 0,2 12 0 0 0,3-3-19 0 0,-4-12 0 0 0,0 1 0 0 0,0-1 0 0 0,0 0 0 0 0,0 1 0 0 0,0-1 0 0 0,-1 0 0 0 0,1 1 0 0 0,-1 4 0 0 0,-3 5 0 0 0,2-11 0 0 0,1 0 0 0 0,-1 0 0 0 0,1 0 0 0 0,-1 0 0 0 0,1 0 0 0 0,0 0 0 0 0,0 0 0 0 0,0 1 0 0 0,0-1 0 0 0,1 3 0 0 0,3 9-9 0 0,-3-12 28 0 0,0 1 1 0 0,0 0-1 0 0,0 0 1 0 0,-1 0-1 0 0,1 0 1 0 0,-1 0 0 0 0,1 0-1 0 0,-1 0 1 0 0,0 0-1 0 0,0 0 1 0 0,0 0-1 0 0,-1 0 1 0 0,0 6-1 0 0,0-8 29 0 0,-3-9-142 0 0,4 4 106 0 0,0 1 1 0 0,0-1-1 0 0,0 0 1 0 0,1 1-1 0 0,-1-1 1 0 0,1 0 0 0 0,0 1-1 0 0,0-1 1 0 0,0 1-1 0 0,2-4 1 0 0,4-19-199 0 0,-3 3 232 0 0,9-37 1 0 0,-6 28 25 0 0,-6 25-71 0 0,0 0 0 0 0,1 0 1 0 0,0 1-1 0 0,0-1 1 0 0,0 1-1 0 0,6-12 0 0 0,14-25-1 0 0,-19 35 0 0 0,0-1 0 0 0,1 2 0 0 0,0-1 0 0 0,1 0 0 0 0,0 1 0 0 0,0 0 0 0 0,0 0 0 0 0,12-11 0 0 0,13-3-8 0 0,41-22 0 0 0,-67 41-11 0 0,0 0-1 0 0,1 0 1 0 0,-1 1-1 0 0,1-1 1 0 0,-1 1-1 0 0,1 0 1 0 0,0 0-1 0 0,-1 1 1 0 0,1-1-1 0 0,0 1 1 0 0,7 1-1 0 0,-10-1 28 0 0,0 0-1 0 0,0 0 0 0 0,0 0 0 0 0,0 1 0 0 0,0-1 0 0 0,0 1 0 0 0,0 0 0 0 0,0-1 1 0 0,0 1-1 0 0,0 0 0 0 0,0 0 0 0 0,0 0 0 0 0,-1 1 0 0 0,1-1 0 0 0,0 0 0 0 0,-1 1 1 0 0,1-1-1 0 0,-1 1 0 0 0,1-1 0 0 0,-1 1 0 0 0,0 0 0 0 0,0-1 0 0 0,0 1 0 0 0,0 0 1 0 0,0 0-1 0 0,1 3 0 0 0,21 102 274 0 0,-14-21-41 0 0,-6-69-178 0 0,-1 0 0 0 0,0 23 0 0 0,0-9-5 0 0,4-4-10 0 0,-5-23-41 0 0,0 0 0 0 0,0-1-1 0 0,-1 1 1 0 0,1 0 0 0 0,-1 0 0 0 0,1-1-1 0 0,-1 7 1 0 0,-2-2-12 0 0,2-6-2 0 0,-1-1-1 0 0,1 1 0 0 0,-1 0 0 0 0,1-1 0 0 0,0 1 0 0 0,0-1 1 0 0,0 1-1 0 0,0 0 0 0 0,0-1 0 0 0,0 1 0 0 0,0 0 0 0 0,1-1 1 0 0,-1 1-1 0 0,0-1 0 0 0,1 1 0 0 0,1 2 0 0 0,-2-3-196 0 0,17-22-8202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4.576"/>
    </inkml:context>
    <inkml:brush xml:id="br0">
      <inkml:brushProperty name="width" value="0.1" units="cm"/>
      <inkml:brushProperty name="height" value="0.1" units="cm"/>
      <inkml:brushProperty name="color" value="#FD99EA"/>
    </inkml:brush>
  </inkml:definitions>
  <inkml:trace contextRef="#ctx0" brushRef="#br0">358 308 13360 0 0,'-14'0'1026'0'0,"14"0"-964"0"0,-1-1-1 0 0,1 1 1 0 0,-1 0 0 0 0,1 0-1 0 0,0 0 1 0 0,-1 0-1 0 0,1 0 1 0 0,-1-1 0 0 0,1 1-1 0 0,0 0 1 0 0,-1 0-1 0 0,1-1 1 0 0,0 1 0 0 0,0 0-1 0 0,-1 0 1 0 0,1-1-1 0 0,0 1 1 0 0,-1 0 0 0 0,1-1-1 0 0,0 1 1 0 0,0 0-1 0 0,0-1 1 0 0,-1 1 0 0 0,1-1-1 0 0,0 1 1 0 0,0 0-1 0 0,0-1 1 0 0,-3-13 3164 0 0,3 10-2544 0 0,-1 1-497 0 0,0-1-1 0 0,0 1 0 0 0,0 0 0 0 0,0 0 1 0 0,-1 0-1 0 0,0 0 0 0 0,1 0 0 0 0,-1 0 1 0 0,0 0-1 0 0,0 0 0 0 0,-1 1 0 0 0,1-1 1 0 0,0 1-1 0 0,-1 0 0 0 0,-3-3 0 0 0,4 4-67 0 0,0-1-1 0 0,0 1 1 0 0,1-1-1 0 0,-1 1 1 0 0,0-1-1 0 0,0 0 0 0 0,1 0 1 0 0,-1 0-1 0 0,1 0 1 0 0,-2-3-1 0 0,2 3-57 0 0,0 0 0 0 0,1 1 0 0 0,-1-1 0 0 0,-1 0 0 0 0,1 1 0 0 0,0 0 0 0 0,0-1 0 0 0,0 1 0 0 0,-1 0-1 0 0,1-1 1 0 0,-1 1 0 0 0,1 0 0 0 0,-1 0 0 0 0,1 0 0 0 0,-1 0 0 0 0,-3-1 0 0 0,-15-4 500 0 0,9 3-263 0 0,-1 0 1 0 0,-18-3 0 0 0,26 6-251 0 0,0 0 1 0 0,0 0-1 0 0,0 0 1 0 0,0 0-1 0 0,0 1 1 0 0,0-1-1 0 0,0 1 1 0 0,0 0-1 0 0,0 0 1 0 0,0 1-1 0 0,-5 2 1 0 0,2 0 14 0 0,1-1 1 0 0,0 1 0 0 0,1 0 0 0 0,-1 1 0 0 0,1-1-1 0 0,0 1 1 0 0,0 0 0 0 0,0 1 0 0 0,1-1 0 0 0,-6 9-1 0 0,2 2 26 0 0,-1 0-1 0 0,-8 28 1 0 0,4-12-81 0 0,9-21 1 0 0,1 0 1 0 0,0 1-1 0 0,1 0 1 0 0,0-1-1 0 0,1 1 1 0 0,0 14-1 0 0,-1 13-6 0 0,2-30 0 0 0,0 0-1 0 0,0 0 1 0 0,1 0-1 0 0,0-1 1 0 0,0 1-1 0 0,5 11 1 0 0,0 0-36 0 0,14 30-1 0 0,-17-44 31 0 0,0 0 0 0 0,1 0 0 0 0,0 0 0 0 0,0 0 0 0 0,0 0 0 0 0,1-1-1 0 0,0 0 1 0 0,0 0 0 0 0,0 0 0 0 0,0-1 0 0 0,1 1 0 0 0,0-1-1 0 0,0-1 1 0 0,9 5 0 0 0,-12-6-1 0 0,1-1 1 0 0,-1 0-1 0 0,1 0 0 0 0,0 0 0 0 0,-1-1 0 0 0,1 1 1 0 0,0-1-1 0 0,0 0 0 0 0,-1 0 0 0 0,1 0 0 0 0,0-1 0 0 0,0 1 1 0 0,-1-1-1 0 0,1 0 0 0 0,0 0 0 0 0,5-2 0 0 0,-2 0-8 0 0,0 0 0 0 0,-1-1-1 0 0,1 0 1 0 0,0 0 0 0 0,-1 0-1 0 0,0-1 1 0 0,8-8 0 0 0,2-2 5 0 0,-8 7-4 0 0,1 0 1 0 0,-2 0 0 0 0,1-1-1 0 0,9-15 1 0 0,-9 11 13 0 0,5-9-26 0 0,0 0 1 0 0,-2-1-1 0 0,18-48 1 0 0,-26 60 7 0 0,4-13-24 0 0,-1 1-1 0 0,5-39 0 0 0,-10 20-21 0 0,-7-85-1 0 0,3 98 63 0 0,-1-2-44 0 0,2 23 32 0 0,1-1-1 0 0,0 1 0 0 0,0-1 1 0 0,1-8-1 0 0,1-18 20 0 0,-1 33 175 0 0,4-1-77 0 0,-4 3-108 0 0,0 0 1 0 0,0 0-1 0 0,1 0 1 0 0,-1 0-1 0 0,0 0 0 0 0,0 0 1 0 0,0 0-1 0 0,0-1 0 0 0,0 1 1 0 0,0 0-1 0 0,1 0 1 0 0,-1 0-1 0 0,0 0 0 0 0,0 0 1 0 0,0 0-1 0 0,0 0 0 0 0,0 0 1 0 0,0 0-1 0 0,1 0 0 0 0,-1 0 1 0 0,0 0-1 0 0,0 0 1 0 0,0 0-1 0 0,0 0 0 0 0,0 0 1 0 0,0 0-1 0 0,1 0 0 0 0,-1 0 1 0 0,0 0-1 0 0,0 0 1 0 0,0 1-1 0 0,0-1 0 0 0,0 0 1 0 0,0 0-1 0 0,0 0 0 0 0,1 0 1 0 0,-1 0-1 0 0,0 0 1 0 0,0 0-1 0 0,0 0 0 0 0,0 0 1 0 0,0 1-1 0 0,0-1 0 0 0,0 0 1 0 0,0 0-1 0 0,2 10 5 0 0,0 0-1 0 0,-1 0 0 0 0,-1 1 1 0 0,0-1-1 0 0,0 0 0 0 0,-2 11 1 0 0,-3 103 91 0 0,3-40 61 0 0,3 39 118 0 0,2-42-254 0 0,-2-68-39 0 0,0-1-1 0 0,5 18 0 0 0,-1-4-141 0 0,-1-15 249 0 0,0-5-1045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121"/>
    </inkml:context>
    <inkml:brush xml:id="br0">
      <inkml:brushProperty name="width" value="0.1" units="cm"/>
      <inkml:brushProperty name="height" value="0.1" units="cm"/>
      <inkml:brushProperty name="color" value="#FD99EA"/>
    </inkml:brush>
  </inkml:definitions>
  <inkml:trace contextRef="#ctx0" brushRef="#br0">11 8 15144 0 0,'-11'-8'2869'0'0,"14"14"-1873"0"0,1 1-548 0 0,0 1 0 0 0,0-1 0 0 0,-1 1 0 0 0,0 0 0 0 0,0 0 0 0 0,1 10-1 0 0,8 56 1215 0 0,-9-53-1138 0 0,6 51 223 0 0,-4 0-1 0 0,-5 133 1 0 0,1-162-650 0 0,0-13-674 0 0,9-48-3419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509"/>
    </inkml:context>
    <inkml:brush xml:id="br0">
      <inkml:brushProperty name="width" value="0.1" units="cm"/>
      <inkml:brushProperty name="height" value="0.1" units="cm"/>
      <inkml:brushProperty name="color" value="#FD99EA"/>
    </inkml:brush>
  </inkml:definitions>
  <inkml:trace contextRef="#ctx0" brushRef="#br0">4 0 17503 0 0,'-4'5'4130'0'0,"16"0"-3659"0"0,0-1 1 0 0,1-1 0 0 0,-1 0 0 0 0,19 2-1 0 0,79-4 1288 0 0,-61-1-1886 0 0,-43-1 112 0 0,1 1-1 0 0,0-1 1 0 0,-1 0-1 0 0,1-1 1 0 0,9-3-1 0 0,21-4-4857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962"/>
    </inkml:context>
    <inkml:brush xml:id="br0">
      <inkml:brushProperty name="width" value="0.1" units="cm"/>
      <inkml:brushProperty name="height" value="0.1" units="cm"/>
      <inkml:brushProperty name="color" value="#FD99EA"/>
    </inkml:brush>
  </inkml:definitions>
  <inkml:trace contextRef="#ctx0" brushRef="#br0">0 0 17879 0 0,'2'1'3202'0'0,"1"2"-2989"0"0,0 0 1 0 0,0 0 0 0 0,0 0 0 0 0,0 1-1 0 0,0-1 1 0 0,-1 1 0 0 0,0 0 0 0 0,0-1-1 0 0,0 1 1 0 0,2 6 0 0 0,14 43 808 0 0,-7-18-436 0 0,-4-13 150 0 0,7 40 1 0 0,-3-1-201 0 0,-6-36-253 0 0,4 40 0 0 0,-2 51-687 0 0,-6-97 385 0 0,0-13 17 0 0,-1-1 1 0 0,0 0 0 0 0,0 1 0 0 0,0-1-1 0 0,-1 0 1 0 0,0 1 0 0 0,0-1 0 0 0,0 0-1 0 0,-4 9 1 0 0,5-12-57 0 0,-1-4-9 0 0,-1-4 55 0 0,0-1 0 0 0,1 1 0 0 0,-1 0 0 0 0,2-1 0 0 0,-2-11 0 0 0,-1-16 3 0 0,1 23 10 0 0,1 0 0 0 0,0-1 0 0 0,1 1 0 0 0,0 0 0 0 0,1 0 0 0 0,0 0 0 0 0,4-18 0 0 0,27-72 527 0 0,-30 97-508 0 0,0-2-50 0 0,0 1 0 0 0,0-1 0 0 0,1 1 1 0 0,4-7-1 0 0,-6 10-4 0 0,1 0 0 0 0,0 0-1 0 0,0 0 1 0 0,0 0 0 0 0,0 1 0 0 0,0-1-1 0 0,0 0 1 0 0,0 1 0 0 0,1 0 0 0 0,-1-1 0 0 0,0 1-1 0 0,3-1 1 0 0,7-3-41 0 0,-2 0 0 0 0,1-1 0 0 0,11-8 0 0 0,20-12-186 0 0,-29 19 113 0 0,12-6-262 0 0,-24 13 410 0 0,1 0 0 0 0,-1-1-1 0 0,0 1 1 0 0,1 0 0 0 0,-1 0 0 0 0,0 0 0 0 0,1 0-1 0 0,-1 0 1 0 0,0 0 0 0 0,1 0 0 0 0,-1 1 0 0 0,0-1 0 0 0,1 0-1 0 0,-1 1 1 0 0,0-1 0 0 0,0 1 0 0 0,1-1 0 0 0,1 2 0 0 0,1 1 52 0 0,1 1 0 0 0,-1-1 1 0 0,0 1-1 0 0,0 0 0 0 0,0 0 1 0 0,0 0-1 0 0,-1 1 0 0 0,1 0 1 0 0,-1-1-1 0 0,0 1 0 0 0,-1 0 1 0 0,1 0-1 0 0,-1 1 0 0 0,0-1 1 0 0,2 8-1 0 0,0 7-24 0 0,-1-1-1 0 0,0 1 0 0 0,-1 20 1 0 0,0-9 115 0 0,-2-7-63 0 0,-2 32 0 0 0,0-3 54 0 0,-6 69-340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343"/>
    </inkml:context>
    <inkml:brush xml:id="br0">
      <inkml:brushProperty name="width" value="0.1" units="cm"/>
      <inkml:brushProperty name="height" value="0.1" units="cm"/>
      <inkml:brushProperty name="color" value="#FD99EA"/>
    </inkml:brush>
  </inkml:definitions>
  <inkml:trace contextRef="#ctx0" brushRef="#br0">1 50 21191 0 0,'0'0'2127'0'0,"0"-1"-1946"0"0,0 1-180 0 0,0 0-1 0 0,0 0 0 0 0,0 0 0 0 0,0 0 1 0 0,0 0-1 0 0,0 0 0 0 0,0 0 1 0 0,0 0-1 0 0,1 0 0 0 0,-1 0 0 0 0,0 0 1 0 0,0 0-1 0 0,0 0 0 0 0,0 0 1 0 0,0 0-1 0 0,0 0 0 0 0,0 1 0 0 0,0-1 1 0 0,0 0-1 0 0,0 0 0 0 0,0 0 1 0 0,0 0-1 0 0,0 0 0 0 0,0 0 0 0 0,0 0 1 0 0,0 0-1 0 0,0 0 0 0 0,0 0 1 0 0,0 0-1 0 0,0 0 0 0 0,0 0 0 0 0,0 0 1 0 0,1 0-1 0 0,-1 0 0 0 0,0 0 1 0 0,0 0-1 0 0,0 0 0 0 0,0 0 0 0 0,0 0 1 0 0,0 0-1 0 0,0 0 0 0 0,0 0 1 0 0,0 0-1 0 0,0 0 0 0 0,0 0 0 0 0,0 0 1 0 0,0 0-1 0 0,0 0 0 0 0,0 0 1 0 0,0 0-1 0 0,0 0 0 0 0,1 0 0 0 0,-1-1 1 0 0,0 1-1 0 0,0 0 0 0 0,0 0 1 0 0,0 0-1 0 0,0 0 0 0 0,0 0 0 0 0,0 0 1 0 0,0 0-1 0 0,0 0 0 0 0,0 0 1 0 0,0 0-1 0 0,0 0 0 0 0,3 8 3 0 0,2 11-5 0 0,8 99 1442 0 0,-11-104-1054 0 0,-1 1 1 0 0,-1 14-1 0 0,1 15 503 0 0,-1-34-746 0 0,0-1 1 0 0,-2 19-1 0 0,1-19-98 0 0,0 1-1 0 0,1-1 1 0 0,1 10-1 0 0,5 57-1826 0 0</inkml:trace>
  <inkml:trace contextRef="#ctx0" brushRef="#br0" timeOffset="1">41 4 9216 0 0,'-9'-3'6688'0'0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748"/>
    </inkml:context>
    <inkml:brush xml:id="br0">
      <inkml:brushProperty name="width" value="0.1" units="cm"/>
      <inkml:brushProperty name="height" value="0.1" units="cm"/>
      <inkml:brushProperty name="color" value="#FD99EA"/>
    </inkml:brush>
  </inkml:definitions>
  <inkml:trace contextRef="#ctx0" brushRef="#br0">240 85 14280 0 0,'0'0'1297'0'0,"-8"-10"144"0"0,0-7 104 0 0,8 16-1372 0 0,-1-1 1 0 0,1 0-1 0 0,-1 1 1 0 0,1-1-1 0 0,-1 0 1 0 0,0 1-1 0 0,0-1 1 0 0,0 1-1 0 0,0 0 1 0 0,0-1-1 0 0,0 1 1 0 0,0 0-1 0 0,-1-1 1 0 0,1 1-1 0 0,0 0 0 0 0,-1 0 1 0 0,1 0-1 0 0,-1 0 1 0 0,1 0-1 0 0,-1 1 1 0 0,-1-2-1 0 0,-5-1 293 0 0,-9-4 436 0 0,0 1-1 0 0,-28-6 1 0 0,40 12-892 0 0,0 0 0 0 0,0 0 0 0 0,0 0 0 0 0,0 1 1 0 0,-8 1-1 0 0,-16 2 677 0 0,27-4-637 0 0,1 0 1 0 0,-1 0-1 0 0,1 1 1 0 0,-1-1-1 0 0,0 1 1 0 0,1-1 0 0 0,-1 1-1 0 0,1-1 1 0 0,-1 1-1 0 0,1 0 1 0 0,-1 0-1 0 0,1 0 1 0 0,0 0-1 0 0,-1 0 1 0 0,1 0-1 0 0,-2 2 1 0 0,1-1-28 0 0,0-1 0 0 0,1 1 0 0 0,-1-1 0 0 0,0 0 0 0 0,0 1 0 0 0,0-1 0 0 0,-2 1-1 0 0,6-2-18 0 0,-1 0-1 0 0,1 0 0 0 0,-1 1 0 0 0,1-1 1 0 0,-1 0-1 0 0,1 1 0 0 0,-1 0 0 0 0,1-1 0 0 0,-1 1 1 0 0,1 0-1 0 0,-1 0 0 0 0,0 0 0 0 0,0 0 1 0 0,1 0-1 0 0,-1 0 0 0 0,0 0 0 0 0,2 2 0 0 0,28 29-67 0 0,-23-23 69 0 0,8 8-35 0 0,25 34 0 0 0,-17-16 14 0 0,-13-22 36 0 0,-2 1 0 0 0,0 0 0 0 0,8 16 0 0 0,-15-24 8 0 0,0 0 1 0 0,0 0 0 0 0,0 0 0 0 0,-1 0-1 0 0,1 0 1 0 0,-2 1 0 0 0,1-1-1 0 0,-1 0 1 0 0,1 0 0 0 0,-2 1-1 0 0,-1 11 1 0 0,1-12 34 0 0,-1 0-1 0 0,1 0 1 0 0,-1 0-1 0 0,-1 0 1 0 0,1 0-1 0 0,-1 0 1 0 0,0 0-1 0 0,0-1 1 0 0,-1 0-1 0 0,0 1 1 0 0,0-1-1 0 0,0-1 1 0 0,0 1-1 0 0,-1-1 1 0 0,0 1 0 0 0,0-1-1 0 0,0 0 1 0 0,-9 4-1 0 0,11-6-17 0 0,-1-1 0 0 0,0 0 0 0 0,1 0 0 0 0,-1-1 0 0 0,0 1 0 0 0,0-1 0 0 0,1 0 0 0 0,-1 0 0 0 0,0 0 0 0 0,0 0 0 0 0,1-1 0 0 0,-1 1 0 0 0,0-1 0 0 0,1 0 0 0 0,-1 0 0 0 0,0 0 0 0 0,1-1 0 0 0,0 1 0 0 0,-1-1 0 0 0,-4-3 0 0 0,5 3-253 0 0,-1-1 0 0 0,0 1 0 0 0,1-1 0 0 0,0 0 0 0 0,0 1 0 0 0,0-2-1 0 0,0 1 1 0 0,0 0 0 0 0,0-1 0 0 0,1 1 0 0 0,0-1 0 0 0,0 0 0 0 0,0 1-1 0 0,0-1 1 0 0,0 0 0 0 0,1 0 0 0 0,-2-7 0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7.632"/>
    </inkml:context>
    <inkml:brush xml:id="br0">
      <inkml:brushProperty name="width" value="0.1" units="cm"/>
      <inkml:brushProperty name="height" value="0.1" units="cm"/>
      <inkml:brushProperty name="color" value="#FD99EA"/>
    </inkml:brush>
  </inkml:definitions>
  <inkml:trace contextRef="#ctx0" brushRef="#br0">1 9 5064 0 0,'8'-9'16821'0'0,"-3"20"-13959"0"0,3 25-3797 0 0,-6-25 1874 0 0,2 9-655 0 0,-1 0-1 0 0,-1 30 1 0 0,2 9 32 0 0,3 51 102 0 0,-4-60-259 0 0,7 70 1 0 0,-6-53-362 0 0,-5-54-33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029"/>
    </inkml:context>
    <inkml:brush xml:id="br0">
      <inkml:brushProperty name="width" value="0.1" units="cm"/>
      <inkml:brushProperty name="height" value="0.1" units="cm"/>
      <inkml:brushProperty name="color" value="#FD99EA"/>
    </inkml:brush>
  </inkml:definitions>
  <inkml:trace contextRef="#ctx0" brushRef="#br0">25 26 4608 0 0,'-24'23'16397'0'0,"27"-26"-15630"0"0,-3 2-753 0 0,0 1 0 0 0,0 0-1 0 0,0 0 1 0 0,0 0 0 0 0,0-1-1 0 0,0 1 1 0 0,0 0 0 0 0,1 0-1 0 0,-1 0 1 0 0,0-1 0 0 0,0 1-1 0 0,0 0 1 0 0,0 0 0 0 0,0 0-1 0 0,1 0 1 0 0,-1-1 0 0 0,0 1-1 0 0,0 0 1 0 0,0 0 0 0 0,1 0-1 0 0,-1 0 1 0 0,0 0 0 0 0,0 0-1 0 0,0 0 1 0 0,1-1 0 0 0,-1 1 0 0 0,0 0-1 0 0,0 0 1 0 0,0 0 0 0 0,1 0-1 0 0,-1 0 1 0 0,0 0 0 0 0,0 0-1 0 0,1 0 1 0 0,-1 0 0 0 0,0 0-1 0 0,0 0 1 0 0,0 1 0 0 0,1-1-1 0 0,17 3 332 0 0,-1-1 0 0 0,27 1 0 0 0,-36-3-241 0 0,1-1 0 0 0,-1 0-1 0 0,1 0 1 0 0,-1-1-1 0 0,1 0 1 0 0,-1 0 0 0 0,14-7-1 0 0,-12 5 12 0 0,0 0-1 0 0,0 0 0 0 0,1 1 0 0 0,0 0 1 0 0,0 0-1 0 0,16 0 0 0 0,42-4-316 0 0,-62 7 76 0 0,4 0-1603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419"/>
    </inkml:context>
    <inkml:brush xml:id="br0">
      <inkml:brushProperty name="width" value="0.1" units="cm"/>
      <inkml:brushProperty name="height" value="0.1" units="cm"/>
      <inkml:brushProperty name="color" value="#FD99EA"/>
    </inkml:brush>
  </inkml:definitions>
  <inkml:trace contextRef="#ctx0" brushRef="#br0">283 49 15408 0 0,'0'0'348'0'0,"0"-2"49"0"0,0-2-235 0 0,-1 3-113 0 0,1-1-1 0 0,0 1 1 0 0,0 0-1 0 0,0-1 0 0 0,0 1 1 0 0,0 0-1 0 0,0-1 0 0 0,0 1 1 0 0,0 0-1 0 0,0-1 1 0 0,1 1-1 0 0,-1 0 0 0 0,1-1 1 0 0,-1 1-1 0 0,4-6 2961 0 0,-4 6-2964 0 0,-1 1 1 0 0,1-1-1 0 0,0 1 1 0 0,-1-1-1 0 0,1 1 0 0 0,0-1 1 0 0,-1 1-1 0 0,1 0 1 0 0,0-1-1 0 0,-1 1 0 0 0,1-1 1 0 0,-1 1-1 0 0,1 0 1 0 0,-1-1-1 0 0,1 1 0 0 0,-1 0 1 0 0,1 0-1 0 0,-1-1 1 0 0,1 1-1 0 0,-1 0 0 0 0,1 0 1 0 0,-1 0-1 0 0,0 0 1 0 0,1 0-1 0 0,-2-1 0 0 0,-14-1 806 0 0,-69 4 2114 0 0,66-5-2747 0 0,17 2-206 0 0,1 0-1 0 0,-1 1 1 0 0,0-1 0 0 0,1 1 0 0 0,-1 0 0 0 0,0 0 0 0 0,0-1 0 0 0,1 1 0 0 0,-1 0-1 0 0,0 0 1 0 0,0 1 0 0 0,1-1 0 0 0,-3 1 0 0 0,-4 2 52 0 0,1 0 1 0 0,1 1 0 0 0,-1 0-1 0 0,-10 8 1 0 0,-3 2 197 0 0,16-12-271 0 0,1 1-1 0 0,0-1 1 0 0,0 1-1 0 0,0 0 1 0 0,0 0 0 0 0,0 1-1 0 0,1-1 1 0 0,-1 1-1 0 0,1-1 1 0 0,0 1-1 0 0,0 0 1 0 0,-2 6 0 0 0,-1 5 497 0 0,-7 33 1 0 0,9-32 75 0 0,0-5-609 0 0,2 1-1 0 0,-1-1 1 0 0,2 1 0 0 0,-1 0-1 0 0,2 0 1 0 0,-1 0 0 0 0,2-1-1 0 0,2 13 1 0 0,-1-7-13 0 0,1 0 1 0 0,0 0-1 0 0,2 0 0 0 0,9 20 1 0 0,-13-33 10 0 0,0-1 0 0 0,1 0 0 0 0,0 0 0 0 0,0 0 0 0 0,0 0 0 0 0,0 0 0 0 0,0 0 0 0 0,0-1 0 0 0,1 0 0 0 0,0 0 0 0 0,-1 0 0 0 0,6 3 0 0 0,2 0 429 0 0,-9-4-346 0 0,1 0 1 0 0,-1 0 0 0 0,1 0-1 0 0,-1 0 1 0 0,1-1 0 0 0,0 1 0 0 0,-1-1-1 0 0,1 0 1 0 0,0 0 0 0 0,-1 0 0 0 0,1 0-1 0 0,-1 0 1 0 0,1-1 0 0 0,0 1 0 0 0,-1-1-1 0 0,1 0 1 0 0,2-1 0 0 0,6-2-434 0 0,-1 0 1 0 0,17-11 0 0 0,-18 10 236 0 0,3-3 227 0 0,0 0 1 0 0,-1-1 0 0 0,0 0-1 0 0,-1-1 1 0 0,0 0 0 0 0,-1 0-1 0 0,0-1 1 0 0,0 0 0 0 0,-1-1-1 0 0,-1 0 1 0 0,0 0 0 0 0,8-19 0 0 0,-11 23-13 0 0,-1-1 0 0 0,0 0 0 0 0,0 0 0 0 0,-1 0 0 0 0,0 0 1 0 0,0 0-1 0 0,-1 0 0 0 0,-1 0 0 0 0,1-1 0 0 0,-2 1 0 0 0,1 0 0 0 0,-1 0 1 0 0,0-1-1 0 0,-1 1 0 0 0,-4-13 0 0 0,5 19-241 0 0,-1 0 0 0 0,0 0 0 0 0,1 0 0 0 0,-1 0-1 0 0,0 0 1 0 0,0 0 0 0 0,-1 1 0 0 0,1-1 0 0 0,0 1 0 0 0,-6-4-1 0 0,-27-16-1935 0 0,2 6 588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37.587"/>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1 199 12928 0 0,'0'0'1296'0'0,"7"-4"-1052"0"0,-3 3 50 0 0,0-1 0 0 0,0 1 0 0 0,0 0 0 0 0,0 0 0 0 0,0 0 0 0 0,0 0 1 0 0,0 1-1 0 0,0 0 0 0 0,7 0 0 0 0,16-2 728 0 0,4-3 128 0 0,49-15 0 0 0,-53 12-607 0 0,0 2-1 0 0,55-6 0 0 0,58 5 469 0 0,-125 6-922 0 0,291 1 962 0 0,-2 5-489 0 0,-147-6-410 0 0,0-6 0 0 0,171-31 0 0 0,-156 17-152 0 0,-42 5 0 0 0,-3 4 3 0 0,33-5-295 0 0,-137 13 226 0 0,4-2-988 0 0,0 2-1 0 0,36 0 1 0 0,-34 4-540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0.953"/>
    </inkml:context>
    <inkml:brush xml:id="br0">
      <inkml:brushProperty name="width" value="0.1" units="cm"/>
      <inkml:brushProperty name="height" value="0.1" units="cm"/>
      <inkml:brushProperty name="color" value="#FD99EA"/>
    </inkml:brush>
  </inkml:definitions>
  <inkml:trace contextRef="#ctx0" brushRef="#br0">1 0 5528 0 0,'0'2'12403'0'0,"19"42"-10113"0"0,-7-18-2092 0 0,34 68-186 0 0,-33-70-12 0 0,1 0 0 0 0,22 28 0 0 0,-8-11 0 0 0,-25-37 7 0 0,-1 1-1 0 0,0-1 0 0 0,0 1 0 0 0,0-1 1 0 0,1 9-1 0 0,-2-9-61 0 0,0-1 0 0 0,0 1-1 0 0,0-1 1 0 0,0 0 0 0 0,1 1 0 0 0,-1-1 0 0 0,1 0 0 0 0,0 0-1 0 0,0 0 1 0 0,3 4 0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371"/>
    </inkml:context>
    <inkml:brush xml:id="br0">
      <inkml:brushProperty name="width" value="0.1" units="cm"/>
      <inkml:brushProperty name="height" value="0.1" units="cm"/>
      <inkml:brushProperty name="color" value="#FD99EA"/>
    </inkml:brush>
  </inkml:definitions>
  <inkml:trace contextRef="#ctx0" brushRef="#br0">166 16 6912 0 0,'1'-1'8209'0'0,"1"0"-7680"0"0,1 0 1 0 0,-1 0-1 0 0,1 0 0 0 0,10-9 4920 0 0,-13 22-4119 0 0,-1-1-842 0 0,-1 1 0 0 0,0-1 0 0 0,0 0 1 0 0,-1 0-1 0 0,-6 14 0 0 0,-1 2 8 0 0,-15 41-328 0 0,2-10-163 0 0,13-28-5 0 0,-20 41 0 0 0,23-58 0 0 0,0 0 0 0 0,2 0 0 0 0,-1 0 0 0 0,2 1 0 0 0,0 0 0 0 0,-4 21 0 0 0,8-29 10 0 0,0 1 1 0 0,-1-1-1 0 0,1 1 0 0 0,-2-1 0 0 0,1 1 0 0 0,-1-1 1 0 0,0 0-1 0 0,0 0 0 0 0,-1 0 0 0 0,0 0 1 0 0,-6 10-1 0 0,2-5-843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766"/>
    </inkml:context>
    <inkml:brush xml:id="br0">
      <inkml:brushProperty name="width" value="0.1" units="cm"/>
      <inkml:brushProperty name="height" value="0.1" units="cm"/>
      <inkml:brushProperty name="color" value="#FD99EA"/>
    </inkml:brush>
  </inkml:definitions>
  <inkml:trace contextRef="#ctx0" brushRef="#br0">1 29 10592 0 0,'0'0'1325'0'0,"13"7"2407"0"0,14-9-1098 0 0,-17 3-2230 0 0,1-1-1 0 0,-1-1 1 0 0,1 0-1 0 0,-1 0 1 0 0,1-1-1 0 0,11-3 1 0 0,-14 3-171 0 0,23-7 491 0 0,-24 7-519 0 0,0 0 0 0 0,0 0 0 0 0,1 0 0 0 0,-1 1 0 0 0,13-1 0 0 0,6-1-2857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125"/>
    </inkml:context>
    <inkml:brush xml:id="br0">
      <inkml:brushProperty name="width" value="0.1" units="cm"/>
      <inkml:brushProperty name="height" value="0.1" units="cm"/>
      <inkml:brushProperty name="color" value="#FD99EA"/>
    </inkml:brush>
  </inkml:definitions>
  <inkml:trace contextRef="#ctx0" brushRef="#br0">342 184 5064 0 0,'0'0'232'0'0,"8"-14"2825"0"0,-2-17 5625 0 0,-5 27-8363 0 0,-1 0 0 0 0,0 0 0 0 0,-1 1 0 0 0,1-1 0 0 0,-1 0 0 0 0,1 1 0 0 0,-1-1 0 0 0,0 0 0 0 0,0 1 0 0 0,-1-1 0 0 0,-1-3 0 0 0,-1 1 14 0 0,0 0 0 0 0,0 0 0 0 0,0 0 0 0 0,-1 1 0 0 0,1-1 0 0 0,-1 1 0 0 0,-1 1-1 0 0,1-1 1 0 0,-1 1 0 0 0,1 0 0 0 0,-1 0 0 0 0,-12-6 0 0 0,11 7-202 0 0,-1 0 0 0 0,0 0 0 0 0,0 0 0 0 0,0 1 0 0 0,0 0 0 0 0,0 1-1 0 0,0 0 1 0 0,0 0 0 0 0,0 1 0 0 0,-16 1 0 0 0,19 0-82 0 0,1 0-1 0 0,-1 1 1 0 0,1 0-1 0 0,-1 0 1 0 0,1 0-1 0 0,0 0 1 0 0,-7 6-1 0 0,4-4 20 0 0,5-2-44 0 0,0 0 0 0 0,0 0 0 0 0,0 0 0 0 0,0 0 0 0 0,1 0 0 0 0,-1 0 0 0 0,0 0 0 0 0,1 0 0 0 0,-3 6 0 0 0,-4 5 56 0 0,-4 5-77 0 0,1 0 0 0 0,0 0 1 0 0,2 1-1 0 0,0 1 0 0 0,1 0 0 0 0,1 0 0 0 0,1 0 0 0 0,1 1 1 0 0,0 0-1 0 0,-1 27 0 0 0,5-24-72 0 0,1 0 1 0 0,1 0-1 0 0,6 34 0 0 0,-7-55 48 0 0,1 0 0 0 0,0 0-1 0 0,0 0 1 0 0,0 0 0 0 0,0 0-1 0 0,0 0 1 0 0,1 0 0 0 0,-1-1-1 0 0,1 1 1 0 0,0 0 0 0 0,0-1-1 0 0,0 1 1 0 0,0-1 0 0 0,0 0-1 0 0,1 0 1 0 0,-1 0 0 0 0,0 0-1 0 0,1 0 1 0 0,0 0 0 0 0,3 1-1 0 0,9 8-71 0 0,-14-9 83 0 0,0-1 0 0 0,1 1 1 0 0,-1-1-1 0 0,1 0 1 0 0,0 0-1 0 0,-1 1 1 0 0,1-1-1 0 0,0 0 0 0 0,0-1 1 0 0,-1 1-1 0 0,1 0 1 0 0,0 0-1 0 0,0-1 1 0 0,0 1-1 0 0,0-1 0 0 0,0 0 1 0 0,0 1-1 0 0,0-1 1 0 0,0 0-1 0 0,0 0 1 0 0,0 0-1 0 0,0-1 0 0 0,0 1 1 0 0,0 0-1 0 0,0-1 1 0 0,3 0-1 0 0,4-3-57 0 0,0-1-1 0 0,0 0 0 0 0,-1 0 1 0 0,13-11-1 0 0,31-28-284 0 0,-48 40 326 0 0,15-14-149 0 0,-1-1 0 0 0,-1-1-1 0 0,26-39 1 0 0,-37 49-236 0 0,-1-1 0 0 0,8-20 0 0 0,-5 9 108 0 0,-2 7 58 0 0,-1 0-1 0 0,5-28 1 0 0,-1-1 33 0 0,-2 9 937 0 0,-6 34-503 0 0,2 9-721 0 0,-1 0 580 0 0,1 1 0 0 0,-1-1 0 0 0,-1 0 0 0 0,1 1 0 0 0,-2-1 1 0 0,1 1-1 0 0,-1-1 0 0 0,-2 14 0 0 0,3 26 77 0 0,2 5 406 0 0,-3-33-598 0 0,1-1-1 0 0,1 1 0 0 0,1-1 0 0 0,0 0 1 0 0,2 0-1 0 0,7 22 0 0 0,-4-28-1561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543"/>
    </inkml:context>
    <inkml:brush xml:id="br0">
      <inkml:brushProperty name="width" value="0.1" units="cm"/>
      <inkml:brushProperty name="height" value="0.1" units="cm"/>
      <inkml:brushProperty name="color" value="#FD99EA"/>
    </inkml:brush>
  </inkml:definitions>
  <inkml:trace contextRef="#ctx0" brushRef="#br0">0 0 16583 0 0,'0'0'1730'0'0,"13"4"674"0"0,-6 1-1882 0 0,0 1 1 0 0,-1 0 0 0 0,1 0 0 0 0,-1 1-1 0 0,0 0 1 0 0,-1 0 0 0 0,9 14 0 0 0,9 12 60 0 0,25 38 156 0 0,-27-40-559 0 0,-14-21-111 0 0,0 1-1 0 0,12 12 1 0 0,55 60 43 0 0,-67-75-113 0 0,0-1 0 0 0,13 11 0 0 0,2 1-56 0 0,-20-18 35 0 0,0 1-1 0 0,0 0 0 0 0,0-1 0 0 0,0 0 1 0 0,0 1-1 0 0,1-1 0 0 0,-1 0 1 0 0,0 0-1 0 0,0 0 0 0 0,1 0 1 0 0,-1-1-1 0 0,1 1 0 0 0,2 0 1 0 0,-3-1-193 0 0,-1 0 0 0 0,0 0 0 0 0,0 0 0 0 0,1 0 0 0 0,-1 0 0 0 0,0 0 1 0 0,0 0-1 0 0,1-1 0 0 0,-1 1 0 0 0,0 0 0 0 0,0-1 0 0 0,1 1 1 0 0,-1-1-1 0 0,0 1 0 0 0,0-1 0 0 0,0 0 0 0 0,0 1 0 0 0,0-1 0 0 0,0 0 1 0 0,0 0-1 0 0,0 0 0 0 0,0 0 0 0 0,0 0 0 0 0,-1 0 0 0 0,1 0 1 0 0,1-2-1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927"/>
    </inkml:context>
    <inkml:brush xml:id="br0">
      <inkml:brushProperty name="width" value="0.1" units="cm"/>
      <inkml:brushProperty name="height" value="0.1" units="cm"/>
      <inkml:brushProperty name="color" value="#FD99EA"/>
    </inkml:brush>
  </inkml:definitions>
  <inkml:trace contextRef="#ctx0" brushRef="#br0">288 0 8752 0 0,'-3'0'13090'0'0,"4"2"-12873"0"0,-1-1 0 0 0,1 1 1 0 0,-1-1-1 0 0,0 1 0 0 0,1-1 0 0 0,-1 1 1 0 0,0 0-1 0 0,0-1 0 0 0,0 1 0 0 0,0-1 0 0 0,-1 3 1 0 0,1 2 54 0 0,-2 0 0 0 0,1 0 0 0 0,-1 0 1 0 0,0 0-1 0 0,0 0 0 0 0,0-1 0 0 0,-5 8 1 0 0,-26 35 575 0 0,13-20-369 0 0,-42 54 106 0 0,39-54-263 0 0,-30 47 0 0 0,45-62-368 0 0,-18 21-1 0 0,17-24-10 0 0,1 0 0 0 0,-12 20 0 0 0,19-27-328 0 0,-4 6 619 0 0</inkml:trace>
  <inkml:trace contextRef="#ctx0" brushRef="#br0" timeOffset="1">593 36 15200 0 0,'1'-1'1172'0'0,"1"-1"-759"0"0,0 0 0 0 0,1 0 0 0 0,0-1 1 0 0,-1 1-1 0 0,1 1 0 0 0,0-1 1 0 0,0 0-1 0 0,0 1 0 0 0,0 0 1 0 0,0-1-1 0 0,4 0 0 0 0,-6 2-263 0 0,1 0 0 0 0,-1-1-1 0 0,1 1 1 0 0,-1 0 0 0 0,1 0-1 0 0,-1 1 1 0 0,1-1 0 0 0,-1 0-1 0 0,1 0 1 0 0,-1 1-1 0 0,1-1 1 0 0,-1 1 0 0 0,1-1-1 0 0,-1 1 1 0 0,0-1 0 0 0,1 1-1 0 0,-1 0 1 0 0,0 0 0 0 0,0 0-1 0 0,0 0 1 0 0,1 0 0 0 0,-1 0-1 0 0,0 0 1 0 0,1 2 0 0 0,0 1 2 0 0,1 0 0 0 0,-1 1 0 0 0,-1-1 1 0 0,1 1-1 0 0,-1-1 0 0 0,0 1 0 0 0,0 0 1 0 0,0 0-1 0 0,0-1 0 0 0,-1 1 0 0 0,0 0 1 0 0,0 0-1 0 0,0 0 0 0 0,-2 5 1 0 0,-2 46 812 0 0,-4 31-280 0 0,1-18-509 0 0,6-51-376 0 0,-1 1 0 0 0,-7 33 0 0 0,8-51-225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351"/>
    </inkml:context>
    <inkml:brush xml:id="br0">
      <inkml:brushProperty name="width" value="0.1" units="cm"/>
      <inkml:brushProperty name="height" value="0.1" units="cm"/>
      <inkml:brushProperty name="color" value="#FD99EA"/>
    </inkml:brush>
  </inkml:definitions>
  <inkml:trace contextRef="#ctx0" brushRef="#br0">0 0 18943 0 0,'0'0'2080'0'0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740"/>
    </inkml:context>
    <inkml:brush xml:id="br0">
      <inkml:brushProperty name="width" value="0.1" units="cm"/>
      <inkml:brushProperty name="height" value="0.1" units="cm"/>
      <inkml:brushProperty name="color" value="#FD99EA"/>
    </inkml:brush>
  </inkml:definitions>
  <inkml:trace contextRef="#ctx0" brushRef="#br0">219 90 11056 0 0,'-3'-1'219'0'0,"1"-1"0"0"0,0 1 0 0 0,-1-1 0 0 0,1 0 0 0 0,0 0-1 0 0,0 0 1 0 0,0 0 0 0 0,1 0 0 0 0,-1 0 0 0 0,0-1 0 0 0,1 1 0 0 0,-1 0 0 0 0,1-1 0 0 0,0 0 0 0 0,-2-4 0 0 0,2 4 467 0 0,0 0 1 0 0,-1 0-1 0 0,1 0 0 0 0,-1 0 0 0 0,0 0 0 0 0,1 0 1 0 0,-2 1-1 0 0,1-1 0 0 0,0 1 0 0 0,-3-3 0 0 0,1 2-564 0 0,0 1 0 0 0,0 0-1 0 0,-1 0 1 0 0,1 0 0 0 0,-1 0-1 0 0,1 1 1 0 0,-1 0 0 0 0,0 0-1 0 0,0 0 1 0 0,1 0 0 0 0,-1 1-1 0 0,0 0 1 0 0,0 0-1 0 0,0 0 1 0 0,-5 1 0 0 0,4 0-25 0 0,0 0 1 0 0,0 1-1 0 0,0 0 1 0 0,0 0-1 0 0,0 0 1 0 0,1 0-1 0 0,-1 1 0 0 0,1 0 1 0 0,0 0-1 0 0,-1 1 1 0 0,-5 5-1 0 0,10-8-88 0 0,0 0-1 0 0,0-1 0 0 0,0 1 0 0 0,0 0 1 0 0,0 0-1 0 0,0 0 0 0 0,1 0 1 0 0,-1 0-1 0 0,0 0 0 0 0,1 0 1 0 0,-1 0-1 0 0,0 0 0 0 0,1 1 1 0 0,0-1-1 0 0,-1 0 0 0 0,1 0 1 0 0,0 0-1 0 0,-1 1 0 0 0,1-1 0 0 0,0 0 1 0 0,0 0-1 0 0,0 1 0 0 0,0-1 1 0 0,0 0-1 0 0,1 0 0 0 0,-1 0 1 0 0,0 1-1 0 0,0-1 0 0 0,1 0 1 0 0,-1 0-1 0 0,1 0 0 0 0,0 2 0 0 0,2 2-12 0 0,1-1-1 0 0,-1 0 0 0 0,1 1 0 0 0,0-1 0 0 0,8 6 0 0 0,4 5-61 0 0,7 8 47 0 0,-1 0-5 0 0,32 42 0 0 0,-42-48 131 0 0,-1 1-1 0 0,12 25 1 0 0,-20-37-70 0 0,0 0-1 0 0,-1 0 1 0 0,0 0 0 0 0,0 0 0 0 0,-1 1 0 0 0,0-1 0 0 0,0 0-1 0 0,0 1 1 0 0,-1-1 0 0 0,0 1 0 0 0,-1 12 0 0 0,-1-10 98 0 0,0 0 1 0 0,0 0 0 0 0,-1 0 0 0 0,0-1 0 0 0,-1 1 0 0 0,0-1 0 0 0,0 0 0 0 0,-1 0 0 0 0,0 0 0 0 0,0 0 0 0 0,-1-1 0 0 0,1 0 0 0 0,-2 0 0 0 0,1 0-1 0 0,-1-1 1 0 0,0 0 0 0 0,-1 0 0 0 0,1-1 0 0 0,-10 5 0 0 0,14-8-97 0 0,-1-1 1 0 0,1 1-1 0 0,-1-1 0 0 0,0 0 0 0 0,1 0 0 0 0,-1-1 1 0 0,0 1-1 0 0,0-1 0 0 0,0 1 0 0 0,0-1 0 0 0,-4-1 1 0 0,6 1-97 0 0,-1 0 0 0 0,1-1 0 0 0,0 1 0 0 0,0-1 0 0 0,0 1 0 0 0,0-1 1 0 0,0 0-1 0 0,0 0 0 0 0,1 0 0 0 0,-1 0 0 0 0,0 0 0 0 0,0 0 0 0 0,1-1 1 0 0,-1 1-1 0 0,0 0 0 0 0,1-1 0 0 0,0 1 0 0 0,-1-1 0 0 0,1 0 0 0 0,0 1 1 0 0,0-1-1 0 0,-1-2 0 0 0,-6-16-754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334"/>
    </inkml:context>
    <inkml:brush xml:id="br0">
      <inkml:brushProperty name="width" value="0.1" units="cm"/>
      <inkml:brushProperty name="height" value="0.1" units="cm"/>
      <inkml:brushProperty name="color" value="#FD99EA"/>
    </inkml:brush>
  </inkml:definitions>
  <inkml:trace contextRef="#ctx0" brushRef="#br0">291 207 3224 0 0,'5'-9'7777'0'0,"-4"7"-7353"0"0,0-1 1 0 0,0 1-1 0 0,0 0 0 0 0,0-1 1 0 0,0 1-1 0 0,-1-1 0 0 0,1 1 1 0 0,-1-1-1 0 0,0 1 1 0 0,1-1-1 0 0,-1 1 0 0 0,0-1 1 0 0,-1 1-1 0 0,1-1 0 0 0,0 0 1 0 0,-1 1-1 0 0,1-1 0 0 0,-1 1 1 0 0,0 0-1 0 0,0-1 0 0 0,0 1 1 0 0,-3-5-1 0 0,-2-3 162 0 0,0 1 1 0 0,-1 0-1 0 0,-15-16 1 0 0,8 10 153 0 0,9 10-597 0 0,1 1 0 0 0,-1 0 0 0 0,0 0 0 0 0,0 0 0 0 0,-11-5 0 0 0,-10-8 213 0 0,19 13-284 0 0,1 1 0 0 0,-1 0 1 0 0,0 0-1 0 0,0 1 0 0 0,0 0 1 0 0,-12-2-1 0 0,18 4-47 0 0,-1 0 0 0 0,0 0 0 0 0,0 0 0 0 0,1 0 1 0 0,-1 0-1 0 0,0 1 0 0 0,1-1 0 0 0,-1 0 0 0 0,0 1 0 0 0,1-1 0 0 0,-1 1 0 0 0,0 0 0 0 0,1-1 0 0 0,-1 1 0 0 0,1 0 0 0 0,-1 0 0 0 0,1 0 0 0 0,0 0 0 0 0,-1 0 0 0 0,0 2 0 0 0,-3 2 63 0 0,0 0 0 0 0,0 1 0 0 0,-4 7 0 0 0,6-9-107 0 0,-2 4 23 0 0,1 0 1 0 0,0 0-1 0 0,0 0 0 0 0,1 0 1 0 0,0 1-1 0 0,-3 10 0 0 0,-7 55 18 0 0,10-53-21 0 0,0-7-1 0 0,2 1 0 0 0,-1-1 0 0 0,2 1 0 0 0,0-1 0 0 0,1 1 0 0 0,1-1 0 0 0,4 23 0 0 0,-2-16-9 0 0,-3-17 4 0 0,0 0 0 0 0,-1 1 0 0 0,1-1 0 0 0,1 0 0 0 0,-1 0 1 0 0,0-1-1 0 0,1 1 0 0 0,2 4 0 0 0,-2-5 3 0 0,3 4-3 0 0,0 1 1 0 0,1-1-1 0 0,-1 0 0 0 0,13 11 1 0 0,-17-16-10 0 0,1-1-1 0 0,0 0 1 0 0,0 1 0 0 0,0-1 0 0 0,-1 0 0 0 0,1 0 0 0 0,0 0-1 0 0,0-1 1 0 0,1 1 0 0 0,-1 0 0 0 0,0-1 0 0 0,0 1 0 0 0,0-1-1 0 0,0 0 1 0 0,0 0 0 0 0,1 0 0 0 0,-1 0 0 0 0,0 0 0 0 0,0 0 0 0 0,0-1-1 0 0,0 1 1 0 0,0-1 0 0 0,1 1 0 0 0,-1-1 0 0 0,2-1 0 0 0,5-2-87 0 0,0-1 0 0 0,-1 0 0 0 0,1-1 1 0 0,-1 0-1 0 0,-1 0 0 0 0,1-1 1 0 0,-1 0-1 0 0,0-1 0 0 0,0 1 1 0 0,6-11-1 0 0,0-2-251 0 0,-1 0 1 0 0,-1 0 0 0 0,12-29-1 0 0,-19 39 228 0 0,12-28-563 0 0,14-55 0 0 0,-35 181 2701 0 0,4-62-1911 0 0,2 1 0 0 0,4 30 0 0 0,0-16-56 0 0,-5-35-448 0 0,1-1-1 0 0,1 1 0 0 0,-1-1 0 0 0,4 7 1 0 0,-4-9-145 0 0,0-1 1 0 0,0 1 0 0 0,0 0 0 0 0,1-1-1 0 0,-1 1 1 0 0,1-1 0 0 0,0 1 0 0 0,0-1-1 0 0,4 4 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782"/>
    </inkml:context>
    <inkml:brush xml:id="br0">
      <inkml:brushProperty name="width" value="0.1" units="cm"/>
      <inkml:brushProperty name="height" value="0.1" units="cm"/>
      <inkml:brushProperty name="color" value="#FD99EA"/>
    </inkml:brush>
  </inkml:definitions>
  <inkml:trace contextRef="#ctx0" brushRef="#br0">0 0 20239 0 0,'0'0'1540'0'0,"0"2"-1045"0"0,6 30-298 0 0,0 0-137 0 0,6 101 1744 0 0,2 22-762 0 0,-13-126-613 0 0,8 40 0 0 0,-7-33-289 0 0,-2-36-139 0 0,0 0 0 0 0,0 0 0 0 0,0 0 0 0 0,0 0 0 0 0,0 0 0 0 0,0 0 0 0 0,0 0 0 0 0,0 0 0 0 0,0 0 0 0 0,0 0 0 0 0,0 0-1 0 0,0 0 1 0 0,0 0 0 0 0,0 0 0 0 0,1 0 0 0 0,-1 0 0 0 0,0 0 0 0 0,0 0 0 0 0,0 0 0 0 0,0 0 0 0 0,0 0 0 0 0,0 0 0 0 0,0 0 0 0 0,0 0 0 0 0,0 0 0 0 0,0 0 0 0 0,0 0 0 0 0,0 0-1 0 0,0 0 1 0 0,0 0 0 0 0,0 0 0 0 0,0 0 0 0 0,0 0 0 0 0,0 1 0 0 0,1-1 0 0 0,-1 0 0 0 0,0 0 0 0 0,0 0 0 0 0,0 0 0 0 0,0 0 0 0 0,0 0 0 0 0,0 0 0 0 0,0 0 0 0 0,0 0 0 0 0,0 0-1 0 0,0 0 1 0 0,0 0 0 0 0,0 0 0 0 0,0 0 0 0 0,0 0 0 0 0,0 1 0 0 0,0-1 0 0 0,0 0 0 0 0,0 0 0 0 0,0 0 0 0 0,0 0 0 0 0,0 0 0 0 0,0 0 0 0 0,-1 0 0 0 0,1 0 0 0 0,0 0 0 0 0,0 0 0 0 0,0 0-1 0 0,4-7 10 0 0,2-10-16 0 0,0-26 6 0 0,3 0 0 0 0,25-76 0 0 0,11 19 2 0 0,-37 85-7 0 0,2-1 0 0 0,0 1 0 0 0,23-27 0 0 0,-30 39-25 0 0,-1 1 0 0 0,1-1 0 0 0,0 1 0 0 0,0-1 1 0 0,0 1-1 0 0,0 0 0 0 0,0 0 0 0 0,0 0 1 0 0,1 1-1 0 0,4-3 0 0 0,-6 4-85 0 0,-1 0 1 0 0,1 0-1 0 0,-1-1 0 0 0,1 1 1 0 0,0 0-1 0 0,-1 0 0 0 0,1 1 1 0 0,-1-1-1 0 0,1 0 0 0 0,-1 0 1 0 0,1 1-1 0 0,0-1 0 0 0,-1 1 0 0 0,1-1 1 0 0,-1 1-1 0 0,0 0 0 0 0,1 0 1 0 0,-1 0-1 0 0,0-1 0 0 0,1 1 1 0 0,-1 0-1 0 0,0 1 0 0 0,0-1 1 0 0,0 0-1 0 0,2 3 0 0 0,9 14-3030 0 0,-7-8 1530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170"/>
    </inkml:context>
    <inkml:brush xml:id="br0">
      <inkml:brushProperty name="width" value="0.1" units="cm"/>
      <inkml:brushProperty name="height" value="0.1" units="cm"/>
      <inkml:brushProperty name="color" value="#FD99EA"/>
    </inkml:brush>
  </inkml:definitions>
  <inkml:trace contextRef="#ctx0" brushRef="#br0">1 33 20935 0 0,'0'0'2098'0'0,"1"1"-1920"0"0,4 11 93 0 0,1 1-1 0 0,-2-1 1 0 0,0 1-1 0 0,0-1 1 0 0,-1 1-1 0 0,-1 1 1 0 0,2 19-1 0 0,-4 11 365 0 0,1 1-285 0 0,-6 48 1 0 0,5-65-273 0 0,1-24-69 0 0,-1 0 1 0 0,0 1-1 0 0,0-1 1 0 0,0 0-1 0 0,-1 0 1 0 0,0 6-1 0 0,-2-4-25 0 0,2-5-66 0 0,1-13 17 0 0,1-1 1 0 0,0 0 0 0 0,1 1 0 0 0,0-1 0 0 0,7-16 0 0 0,3-24-85 0 0,-10 44 141 0 0,1 0-1 0 0,0 0 1 0 0,1 0-1 0 0,0 0 1 0 0,0 1-1 0 0,11-16 1 0 0,2-3 3 0 0,-6 9-83 0 0,1 1 1 0 0,1 0-1 0 0,0 1 0 0 0,2 0 0 0 0,31-26 1 0 0,-37 35-526 0 0,1 0 0 0 0,0 1 0 0 0,14-6 1 0 0,-23 11 308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588"/>
    </inkml:context>
    <inkml:brush xml:id="br0">
      <inkml:brushProperty name="width" value="0.1" units="cm"/>
      <inkml:brushProperty name="height" value="0.1" units="cm"/>
      <inkml:brushProperty name="color" value="#FD99EA"/>
    </inkml:brush>
  </inkml:definitions>
  <inkml:trace contextRef="#ctx0" brushRef="#br0">374 145 18575 0 0,'-4'-2'231'0'0,"0"1"1"0"0,1-2-1 0 0,-1 1 0 0 0,1 0 0 0 0,0-1 0 0 0,0 1 0 0 0,-1-1 0 0 0,-3-6 0 0 0,0 1 182 0 0,1-1 1 0 0,-5-11-1 0 0,8 15 3 0 0,-8-8 463 0 0,10 12-837 0 0,0 0-1 0 0,0 0 0 0 0,0 0 1 0 0,0 0-1 0 0,0 0 0 0 0,0-1 1 0 0,0 1-1 0 0,0 0 0 0 0,0-1 0 0 0,1 1 1 0 0,-1-1-1 0 0,0-1 0 0 0,0 0 38 0 0,0 1-1 0 0,0-1 1 0 0,0 1-1 0 0,0 0 1 0 0,-1-1 0 0 0,1 1-1 0 0,0 0 1 0 0,-1 0-1 0 0,0 0 1 0 0,0 0-1 0 0,1 0 1 0 0,-1 0-1 0 0,0 0 1 0 0,-1 0 0 0 0,1 1-1 0 0,0-1 1 0 0,0 1-1 0 0,-1 0 1 0 0,1 0-1 0 0,-1 0 1 0 0,1 0-1 0 0,-1 0 1 0 0,1 0-1 0 0,-1 1 1 0 0,0-1 0 0 0,1 1-1 0 0,-1-1 1 0 0,0 1-1 0 0,-4 1 1 0 0,1-1 45 0 0,0 0-1 0 0,0 0 1 0 0,0 1 0 0 0,0 0 0 0 0,0 1-1 0 0,0-1 1 0 0,1 1 0 0 0,-1 0-1 0 0,0 1 1 0 0,1-1 0 0 0,0 1 0 0 0,-8 5-1 0 0,-5 6 107 0 0,9-8-122 0 0,1 0-1 0 0,-1 1 1 0 0,2 1-1 0 0,-1-1 1 0 0,-7 11-1 0 0,6-6-63 0 0,1 1-1 0 0,0 0 1 0 0,1 0-1 0 0,1 1 0 0 0,0 0 1 0 0,1 0-1 0 0,0 1 1 0 0,1 0-1 0 0,1-1 1 0 0,1 1-1 0 0,-2 16 1 0 0,4-22-44 0 0,-1 0 0 0 0,2 0 1 0 0,-1 0-1 0 0,1 0 0 0 0,1 0 1 0 0,-1 0-1 0 0,2 0 0 0 0,-1-1 1 0 0,1 1-1 0 0,0-1 0 0 0,1 1 1 0 0,0-1-1 0 0,1 0 0 0 0,-1-1 1 0 0,1 1-1 0 0,1-1 0 0 0,-1 0 0 0 0,1 0 1 0 0,11 10-1 0 0,-2-4 0 0 0,-12-10 0 0 0,-1 0 0 0 0,1 0 0 0 0,0 0 0 0 0,0-1 0 0 0,0 0 0 0 0,1 1 0 0 0,-1-1 0 0 0,1 0 0 0 0,3 1 0 0 0,2 0-22 0 0,0 0 0 0 0,0-1 0 0 0,0 0 0 0 0,1 0-1 0 0,-1-1 1 0 0,14 0 0 0 0,-19-1-14 0 0,0 0 1 0 0,1-1-1 0 0,-1 1 0 0 0,0-1 1 0 0,0 0-1 0 0,0 0 0 0 0,1 0 1 0 0,-1-1-1 0 0,0 0 0 0 0,0 1 1 0 0,-1-2-1 0 0,1 1 0 0 0,0 0 1 0 0,-1-1-1 0 0,1 1 0 0 0,4-5 1 0 0,-7 5 3 0 0,7-6-168 0 0,-1 0-1 0 0,0 0 1 0 0,0 0 0 0 0,-1-1 0 0 0,0 0 0 0 0,9-19 0 0 0,-10 14-79 0 0,-1-1 0 0 0,-1 1 0 0 0,0-1 0 0 0,-1 0 0 0 0,0 0 0 0 0,-2-22 0 0 0,2-4-112 0 0,1-63 231 0 0,-1 90 132 0 0,-2 14 73 0 0,0-1-1 0 0,0 0 0 0 0,0 1 1 0 0,0-1-1 0 0,0 1 1 0 0,0-1-1 0 0,1 1 1 0 0,-1-1-1 0 0,0 1 1 0 0,0-1-1 0 0,1 1 0 0 0,-1-1 1 0 0,0 1-1 0 0,1-1 1 0 0,-1 1-1 0 0,0-1 1 0 0,1 1-1 0 0,-1-1 0 0 0,1 1 1 0 0,-1 0-1 0 0,1-1 1 0 0,0 1-1 0 0,7 11 518 0 0,-5-4-434 0 0,0-1 1 0 0,-1 1-1 0 0,0 0 1 0 0,0-1 0 0 0,0 1-1 0 0,1 10 1 0 0,2 45 247 0 0,-4-49-318 0 0,0 11 22 0 0,2 0-1 0 0,10 42 1 0 0,-11-57-212 0 0,1 1 1 0 0,0-1-1 0 0,1 0 0 0 0,0 0 1 0 0,0-1-1 0 0,1 1 1 0 0,0-1-1 0 0,1 0 0 0 0,11 13 1 0 0,0-8-1250 0 0,-9-7-786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958"/>
    </inkml:context>
    <inkml:brush xml:id="br0">
      <inkml:brushProperty name="width" value="0.1" units="cm"/>
      <inkml:brushProperty name="height" value="0.1" units="cm"/>
      <inkml:brushProperty name="color" value="#FD99EA"/>
    </inkml:brush>
  </inkml:definitions>
  <inkml:trace contextRef="#ctx0" brushRef="#br0">3 20 11520 0 0,'-2'-20'9425'0'0,"10"66"-4488"0"0,0 26-3904 0 0,-4-33-778 0 0,15 64-1 0 0,-10-57-203 0 0,-4-27-123 0 0,1 1-1 0 0,1-2 1 0 0,0 1-1 0 0,1-1 1 0 0,1 0 0 0 0,1 0-1 0 0,0-2 1 0 0,14 17-1 0 0,-20-28-509 0 0,1 0 0 0 0,0 0 0 0 0,0-1 0 0 0,8 6 0 0 0,-5-5-884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6.382"/>
    </inkml:context>
    <inkml:brush xml:id="br0">
      <inkml:brushProperty name="width" value="0.1" units="cm"/>
      <inkml:brushProperty name="height" value="0.1" units="cm"/>
      <inkml:brushProperty name="color" value="#FD99EA"/>
    </inkml:brush>
  </inkml:definitions>
  <inkml:trace contextRef="#ctx0" brushRef="#br0">363 1 16583 0 0,'0'0'1506'0'0,"-8"5"824"0"0,6-3-1746 0 0,0 0 0 0 0,1 0 0 0 0,-1 0-1 0 0,1 0 1 0 0,0 1 0 0 0,0-1-1 0 0,0 0 1 0 0,-1 5 0 0 0,-3 5 992 0 0,-26 66 551 0 0,8-20-1561 0 0,-75 149 1051 0 0,-21 41-849 0 0,107-220-784 0 0,-9 32 0 0 0,-3 9-43 0 0,22-65-144 0 0,-5 16-1908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0.261"/>
    </inkml:context>
    <inkml:brush xml:id="br0">
      <inkml:brushProperty name="width" value="0.1" units="cm"/>
      <inkml:brushProperty name="height" value="0.1" units="cm"/>
      <inkml:brushProperty name="color" value="#FD99EA"/>
    </inkml:brush>
  </inkml:definitions>
  <inkml:trace contextRef="#ctx0" brushRef="#br0">255 1 11088 0 0,'-7'19'505'0'0,"6"-16"-9"0"0,-12 15 4390 0 0,13-18-4869 0 0,0-1 0 0 0,0 1-1 0 0,0 0 1 0 0,0 0 0 0 0,-1 0-1 0 0,1 0 1 0 0,0 0-1 0 0,0 0 1 0 0,0 0 0 0 0,0 0-1 0 0,-1 0 1 0 0,1 0 0 0 0,0 0-1 0 0,0 0 1 0 0,0 0-1 0 0,0 0 1 0 0,-1 0 0 0 0,1 0-1 0 0,0 0 1 0 0,0 0 0 0 0,0 1-1 0 0,0-1 1 0 0,0 0-1 0 0,0 0 1 0 0,-1 0 0 0 0,1 0-1 0 0,0 0 1 0 0,0 0-1 0 0,0 0 1 0 0,0 0 0 0 0,0 1-1 0 0,0-1 1 0 0,0 0 0 0 0,-1 0-1 0 0,1 0 1 0 0,0 0-1 0 0,0 0 1 0 0,0 1 0 0 0,0-1-1 0 0,0 0 1 0 0,0 0 0 0 0,0 0-1 0 0,0 0 1 0 0,0 0-1 0 0,0 1 1 0 0,-5 12 476 0 0,0-1 241 0 0,-8-3 714 0 0,5-1-882 0 0,1 0 0 0 0,0 1 0 0 0,1 0 0 0 0,-9 15 0 0 0,8-11-61 0 0,-1-1-1 0 0,-10 13 1 0 0,12-17-363 0 0,1 0 0 0 0,0 0 0 0 0,1 0 0 0 0,-7 15 0 0 0,-4 9 4 0 0,2-8-143 0 0,0 2-1 0 0,2 0 1 0 0,1 0-1 0 0,2 0 1 0 0,0 2-1 0 0,1-1 1 0 0,2 0-1 0 0,1 1 1 0 0,0 33 0 0 0,4-48 28 0 0,1 0 0 0 0,0 1 1 0 0,1-1-1 0 0,0 0 1 0 0,8 23-1 0 0,-6-28-82 0 0,-1 1 0 0 0,1-1 0 0 0,0 0 0 0 0,1 0 0 0 0,0-1 0 0 0,0 1 0 0 0,0-1 0 0 0,1 0 0 0 0,9 8 0 0 0,-12-12-139 0 0,42 34-1529 0 0,-40-33-45 0 0,1-1 0 0 0,0 1 0 0 0,11 4 0 0 0,10 0-5294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14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0 3680 0 0,'2'7'8359'0'0,"31"4"-8103"0"0,-19-6 634 0 0,150 59 3254 0 0,101 36-1346 0 0,-1-11-1678 0 0,39-6 544 0 0,278 30-1668 0 0,-302-68 178 0 0,0-20-845 0 0,-227-23 446 0 0,-1-2-1 0 0,1-2 1 0 0,55-11 0 0 0,-99 12-8 0 0,-1-1 0 0 0,1-1 0 0 0,0 1 0 0 0,-1-1 1 0 0,11-6-1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138"/>
    </inkml:context>
    <inkml:brush xml:id="br0">
      <inkml:brushProperty name="width" value="0.1" units="cm"/>
      <inkml:brushProperty name="height" value="0.1" units="cm"/>
      <inkml:brushProperty name="color" value="#FD99EA"/>
    </inkml:brush>
  </inkml:definitions>
  <inkml:trace contextRef="#ctx0" brushRef="#br0">304 181 9872 0 0,'0'0'897'0'0,"8"-9"911"0"0,-6 7-1528 0 0,-1-1 0 0 0,0 1 0 0 0,0 0 0 0 0,0-1 0 0 0,0 1 0 0 0,-1-1 0 0 0,1 1 0 0 0,-1 0 0 0 0,1-1 0 0 0,-1 0 0 0 0,0 1 0 0 0,0-1 0 0 0,0 1 0 0 0,0-1 0 0 0,-1 1 0 0 0,1-1 1 0 0,-1 1-1 0 0,1-1 0 0 0,-1 1 0 0 0,0-1 0 0 0,0 1 0 0 0,0 0 0 0 0,0 0 0 0 0,0-1 0 0 0,-1 1 0 0 0,1 0 0 0 0,-3-3 0 0 0,-4-4 257 0 0,-1 0 1 0 0,0 0 0 0 0,0 1-1 0 0,-15-10 1 0 0,11 8-14 0 0,-1 3-218 0 0,12 6-241 0 0,-1 0 0 0 0,1 0-1 0 0,0 0 1 0 0,0-1-1 0 0,0 1 1 0 0,-4-3 0 0 0,3 1-42 0 0,0 1 0 0 0,0 0 1 0 0,0 0-1 0 0,0 0 1 0 0,-1 1-1 0 0,1-1 0 0 0,0 1 1 0 0,-1-1-1 0 0,0 1 1 0 0,1 0-1 0 0,-1 1 0 0 0,1-1 1 0 0,-1 0-1 0 0,0 1 1 0 0,0 0-1 0 0,1 0 0 0 0,-1 0 1 0 0,0 1-1 0 0,0-1 1 0 0,-4 2-1 0 0,2-1 3 0 0,1 1-1 0 0,0 0 1 0 0,-1 0 0 0 0,1 0-1 0 0,0 1 1 0 0,0-1 0 0 0,1 1-1 0 0,-1 0 1 0 0,0 1 0 0 0,1-1-1 0 0,0 1 1 0 0,0 0 0 0 0,-5 5-1 0 0,4-1-25 0 0,0 1 0 0 0,1 0 0 0 0,0 0 0 0 0,0 0 0 0 0,1 1 0 0 0,0-1 0 0 0,-2 14 0 0 0,-1 0 0 0 0,2-5 0 0 0,1-1 0 0 0,1 1 0 0 0,0-1 0 0 0,2 1 0 0 0,2 30 0 0 0,7 25 0 0 0,-7-65-25 0 0,0 0 0 0 0,0-1-1 0 0,1 1 1 0 0,0 0 0 0 0,6 10 0 0 0,-7-14 0 0 0,1 1 1 0 0,-1-1 0 0 0,1 0 0 0 0,0 0 0 0 0,1 0 0 0 0,-1 0-1 0 0,1-1 1 0 0,-1 1 0 0 0,8 4 0 0 0,-9-7-5 0 0,-1-1 0 0 0,0 1-1 0 0,0-1 1 0 0,1 1 0 0 0,-1-1 0 0 0,0 1 0 0 0,1-1 0 0 0,-1 0-1 0 0,1 0 1 0 0,-1 0 0 0 0,0 0 0 0 0,1 0 0 0 0,-1 0 0 0 0,0 0-1 0 0,1 0 1 0 0,1-1 0 0 0,23-11-508 0 0,-3 2 371 0 0,-20 9 181 0 0,1-1 0 0 0,-1 1-1 0 0,1-1 1 0 0,-1 0 0 0 0,0 0-1 0 0,1-1 1 0 0,-1 1 0 0 0,0-1-1 0 0,-1 1 1 0 0,1-1 0 0 0,0 0-1 0 0,-1 0 1 0 0,0 0 0 0 0,1 0-1 0 0,-1-1 1 0 0,0 1 0 0 0,2-7-1 0 0,28-31-378 0 0,-25 30 140 0 0,1-2-29 0 0,0 0 1 0 0,0-1-1 0 0,-2 1 0 0 0,0-2 1 0 0,0 1-1 0 0,6-30 0 0 0,-13 21 208 0 0,0 22 42 0 0,1-1 1 0 0,0 1-1 0 0,-1 0 0 0 0,1-1 0 0 0,0 1 1 0 0,0 0-1 0 0,0-1 0 0 0,0 1 0 0 0,0-1 1 0 0,0 1-1 0 0,0 0 0 0 0,0-1 0 0 0,1 1 1 0 0,-1-1-1 0 0,0 1 0 0 0,1 0 0 0 0,-1 0 1 0 0,1-1-1 0 0,0 1 0 0 0,1-2 0 0 0,-2 2 1 0 0,1 1 0 0 0,-1-1 0 0 0,0 0 0 0 0,0 1-1 0 0,1-1 1 0 0,-1 0 0 0 0,0 1 0 0 0,0-1 0 0 0,0 0 0 0 0,1 1-1 0 0,-1-1 1 0 0,0 0 0 0 0,0 1 0 0 0,0-1 0 0 0,0 0 0 0 0,-1 0-1 0 0,1 1 1 0 0,0-1 0 0 0,0-1 0 0 0,-1 0 79 0 0,2 10 8 0 0,1 3 127 0 0,-1 0-1 0 0,0 0 1 0 0,0 18-1 0 0,-1-15-65 0 0,2 23 1 0 0,1-13-78 0 0,-3-20-23 0 0,0 0-1 0 0,0 0 1 0 0,1 0 0 0 0,-1 0 0 0 0,1 0 0 0 0,0 0-1 0 0,0 0 1 0 0,1 0 0 0 0,-1 0 0 0 0,1 0 0 0 0,2 4-1 0 0,16 23-294 0 0,-19-30-7 0 0,13-1-2823 0 0,-7 0 1535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814"/>
    </inkml:context>
    <inkml:brush xml:id="br0">
      <inkml:brushProperty name="width" value="0.1" units="cm"/>
      <inkml:brushProperty name="height" value="0.1" units="cm"/>
      <inkml:brushProperty name="color" value="#FD99EA"/>
    </inkml:brush>
  </inkml:definitions>
  <inkml:trace contextRef="#ctx0" brushRef="#br0">284 146 10592 0 0,'0'0'488'0'0,"-1"-3"157"0"0,1 1-448 0 0,-1 1-1 0 0,0-1 1 0 0,1 1 0 0 0,-1-1-1 0 0,1 0 1 0 0,0 1 0 0 0,0-1 0 0 0,-1 0-1 0 0,1 1 1 0 0,0-1 0 0 0,0 0-1 0 0,1 1 1 0 0,-1-1 0 0 0,0 1 0 0 0,0-1-1 0 0,1 0 1 0 0,-1 1 0 0 0,2-3-1 0 0,0-4 672 0 0,-3-25 2721 0 0,0 33-3465 0 0,0 0 0 0 0,0 0-1 0 0,-1 0 1 0 0,1-1-1 0 0,0 1 1 0 0,0-1 0 0 0,0 1-1 0 0,0-1 1 0 0,0 1 0 0 0,0-1-1 0 0,0 1 1 0 0,0-1-1 0 0,-1-1 1 0 0,-6-9 267 0 0,8 10-332 0 0,-1-1-1 0 0,0 1 0 0 0,0 0 1 0 0,1 0-1 0 0,-1-1 0 0 0,0 1 0 0 0,0 0 1 0 0,-1 0-1 0 0,1 0 0 0 0,0 0 1 0 0,0 0-1 0 0,0 0 0 0 0,-1 1 0 0 0,1-1 1 0 0,0 0-1 0 0,-1 0 0 0 0,1 1 1 0 0,-1-1-1 0 0,1 1 0 0 0,0 0 0 0 0,-1-1 1 0 0,-1 1-1 0 0,-4-2 44 0 0,0 0-1 0 0,0 0 1 0 0,0 0 0 0 0,-7-5-1 0 0,6 3 370 0 0,-1 1-1 0 0,-13-4 1 0 0,20 6-438 0 0,-1 1 1 0 0,1 0 0 0 0,-1-1-1 0 0,1 1 1 0 0,-1 0 0 0 0,1 0-1 0 0,-1 0 1 0 0,0 1-1 0 0,1-1 1 0 0,-1 1 0 0 0,1-1-1 0 0,-1 1 1 0 0,-2 1 0 0 0,1 0 12 0 0,0-1 17 0 0,-1 1 0 0 0,0 0 0 0 0,1 1 0 0 0,0-1 0 0 0,0 1 0 0 0,0 0 0 0 0,0 0 0 0 0,0 0 0 0 0,0 0 0 0 0,1 1 0 0 0,-5 5 0 0 0,0 3-32 0 0,1 1 0 0 0,1 0 0 0 0,0 0 0 0 0,1 0 0 0 0,0 1 0 0 0,1 0 0 0 0,-4 21 0 0 0,5-16-31 0 0,1 1 0 0 0,1-1 0 0 0,0 1 0 0 0,5 35 0 0 0,-3-43 0 0 0,2-1 0 0 0,-1 1 0 0 0,2 0 0 0 0,-1-1 0 0 0,2 1 0 0 0,-1-1 0 0 0,2 0 0 0 0,-1-1 0 0 0,2 1 0 0 0,9 13 0 0 0,-14-22-8 0 0,0-1 0 0 0,-1 1 0 0 0,1 0 1 0 0,0 0-1 0 0,0-1 0 0 0,1 1 0 0 0,-1-1 0 0 0,0 0 0 0 0,0 0 0 0 0,1 0 0 0 0,-1 0 0 0 0,1 0 0 0 0,-1 0 0 0 0,1-1 0 0 0,-1 1 0 0 0,1-1 1 0 0,-1 1-1 0 0,1-1 0 0 0,0 0 0 0 0,-1 0 0 0 0,1 0 0 0 0,-1-1 0 0 0,1 1 0 0 0,3-1 0 0 0,0-1-15 0 0,0 1-1 0 0,0-1 1 0 0,0 0 0 0 0,0 0-1 0 0,-1-1 1 0 0,1 0-1 0 0,-1 0 1 0 0,0 0 0 0 0,8-7-1 0 0,2-4-89 0 0,-1-1 0 0 0,-1-1-1 0 0,0 0 1 0 0,12-23 0 0 0,-8 14-154 0 0,-13 18 159 0 0,0-1 0 0 0,-1 0 0 0 0,0 0 1 0 0,0 0-1 0 0,-1 0 0 0 0,0-1 0 0 0,1-11 0 0 0,-2 19 72 0 0,-1 0 0 0 0,0 0-1 0 0,0-1 1 0 0,0 1 0 0 0,0 0 0 0 0,0 0-1 0 0,0-1 1 0 0,0 1 0 0 0,-1 0 0 0 0,1 0-1 0 0,0-1 1 0 0,-1 1 0 0 0,1 0 0 0 0,0 0-1 0 0,-1 0 1 0 0,0 0 0 0 0,1-1 0 0 0,-1 1-1 0 0,0 0 1 0 0,1 0 0 0 0,-1 0 0 0 0,0 0-1 0 0,-1 0 1 0 0,-1-2 7 0 0,1 0 0 0 0,-1-1 0 0 0,1 1 0 0 0,0 0 0 0 0,0-1 0 0 0,-3-5 849 0 0,7 29-552 0 0,-1 0 0 0 0,2-1-1 0 0,5 21 1 0 0,3 13-167 0 0,-8-37 53 0 0,10 27 1 0 0,-7-27-200 0 0,5 28 0 0 0,-8-24 30 0 0,-1 1 0 0 0,0-1 0 0 0,-1 1 0 0 0,-2 0-1 0 0,0-1 1 0 0,-5 29 0 0 0,4-41 69 0 0,0 1 0 0 0,0-1-1 0 0,-1 0 1 0 0,0 0-1 0 0,0 0 1 0 0,-1 0 0 0 0,0 0-1 0 0,0-1 1 0 0,-1 0 0 0 0,0 0-1 0 0,0 0 1 0 0,-1 0-1 0 0,1-1 1 0 0,-2 0 0 0 0,1 0-1 0 0,-1-1 1 0 0,0 0 0 0 0,-7 5-1 0 0,4-5-33 0 0,1 0-1 0 0,-1 0 1 0 0,0-1-1 0 0,-15 4 1 0 0,22-7-45 0 0,0 0 0 0 0,0-1 0 0 0,0 1 0 0 0,-1-1 0 0 0,1 0 0 0 0,0 0 1 0 0,0 0-1 0 0,-1 0 0 0 0,1-1 0 0 0,0 1 0 0 0,0-1 0 0 0,0 0 0 0 0,-1 0 0 0 0,1 0 1 0 0,0 0-1 0 0,0-1 0 0 0,0 1 0 0 0,1-1 0 0 0,-5-3 0 0 0,3 2-436 0 0,1 0-1 0 0,0-1 1 0 0,0 0-1 0 0,0 0 0 0 0,1 0 1 0 0,-1 0-1 0 0,1 0 1 0 0,0 0-1 0 0,0-1 1 0 0,-2-7-1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311"/>
    </inkml:context>
    <inkml:brush xml:id="br0">
      <inkml:brushProperty name="width" value="0.1" units="cm"/>
      <inkml:brushProperty name="height" value="0.1" units="cm"/>
      <inkml:brushProperty name="color" value="#FD99EA"/>
    </inkml:brush>
  </inkml:definitions>
  <inkml:trace contextRef="#ctx0" brushRef="#br0">44 197 10592 0 0,'2'-2'7874'0'0,"5"-4"-5870"0"0,0 0-1180 0 0,1-1 1 0 0,0 2-1 0 0,9-7 0 0 0,9-1-916 0 0,49-35 0 0 0,-58 29 284 0 0,-6 7 3 0 0,-10 11 218 0 0,15-17-629 0 0,-16 2 428 0 0,0 15-228 0 0,0 0 0 0 0,-1 0 1 0 0,1 0-1 0 0,-1 0 0 0 0,1 0 0 0 0,-1 0 0 0 0,1 0 0 0 0,-1 1 0 0 0,0-1 0 0 0,1 0 0 0 0,-1 0 1 0 0,0 1-1 0 0,0-1 0 0 0,1 0 0 0 0,-1 1 0 0 0,0-1 0 0 0,0 1 0 0 0,0-1 0 0 0,0 1 0 0 0,0 0 0 0 0,0-1 1 0 0,0 1-1 0 0,0 0 0 0 0,-1-1 0 0 0,-7-3-199 0 0,6 3 246 0 0,0-1 1 0 0,0 1-1 0 0,0-1 0 0 0,0 1 0 0 0,0 0 0 0 0,0 1 0 0 0,0-1 0 0 0,0 0 0 0 0,0 1 1 0 0,0 0-1 0 0,-1-1 0 0 0,1 1 0 0 0,0 1 0 0 0,0-1 0 0 0,0 0 0 0 0,0 1 0 0 0,-1-1 1 0 0,1 1-1 0 0,0 0 0 0 0,0 0 0 0 0,0 0 0 0 0,-3 3 0 0 0,-3 0 87 0 0,1 1 1 0 0,-1 0-1 0 0,1 0 0 0 0,0 1 1 0 0,1 1-1 0 0,-8 6 0 0 0,9-7-77 0 0,1-1 0 0 0,-1 1 0 0 0,1 0 0 0 0,1 0 0 0 0,-1 0 0 0 0,1 1 0 0 0,0 0 0 0 0,1-1 0 0 0,0 1 0 0 0,-5 15 0 0 0,2-2 7 0 0,2 1 0 0 0,0 0 0 0 0,1 0-1 0 0,1 0 1 0 0,1 32 0 0 0,2-44-36 0 0,0 0 0 0 0,0 0 0 0 0,1 0 0 0 0,0-1 0 0 0,1 1 0 0 0,7 14 0 0 0,-8-17-8 0 0,1-1 0 0 0,1 1 1 0 0,-1-1-1 0 0,1 0 0 0 0,0-1 1 0 0,0 1-1 0 0,1-1 0 0 0,-1 1 1 0 0,1-1-1 0 0,10 6 1 0 0,-8-6-115 0 0,1 0 0 0 0,-1-1 0 0 0,11 3 0 0 0,-11-4 141 0 0,0 1 0 0 0,0 0 1 0 0,12 6-1 0 0,-18-8-22 0 0,0 0 0 0 0,0 0 0 0 0,1 0 1 0 0,-1 0-1 0 0,1 0 0 0 0,-1 0 0 0 0,1-1 1 0 0,-1 1-1 0 0,1 0 0 0 0,-1-1 0 0 0,1 1 0 0 0,-1-1 1 0 0,1 0-1 0 0,0 0 0 0 0,-1 0 0 0 0,1 1 0 0 0,0-1 1 0 0,-1-1-1 0 0,1 1 0 0 0,0 0 0 0 0,-1 0 0 0 0,1-1 1 0 0,-1 1-1 0 0,1-1 0 0 0,0 1 0 0 0,-1-1 0 0 0,1 1 1 0 0,-1-1-1 0 0,0 0 0 0 0,3-2 0 0 0,8-3-450 0 0,0-1 0 0 0,-1-1 0 0 0,0 0 0 0 0,14-14 0 0 0,-15 13-1149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794"/>
    </inkml:context>
    <inkml:brush xml:id="br0">
      <inkml:brushProperty name="width" value="0.1" units="cm"/>
      <inkml:brushProperty name="height" value="0.1" units="cm"/>
      <inkml:brushProperty name="color" value="#FD99EA"/>
    </inkml:brush>
  </inkml:definitions>
  <inkml:trace contextRef="#ctx0" brushRef="#br0">1 53 16991 0 0,'0'0'1903'0'0,"0"-1"-1392"0"0,3-6 134 0 0,-3 6-560 0 0,0-1 0 0 0,0 1-1 0 0,1 0 1 0 0,-1 0 0 0 0,0 0 0 0 0,1 0 0 0 0,-1 0-1 0 0,1 0 1 0 0,-1 0 0 0 0,1 0 0 0 0,0 0 0 0 0,-1 0-1 0 0,1 0 1 0 0,1-1 0 0 0,7 10 1056 0 0,-6-4-936 0 0,1 1 0 0 0,-1-1 0 0 0,0 1 0 0 0,0 0 0 0 0,0 0-1 0 0,0 1 1 0 0,-1-1 0 0 0,0 0 0 0 0,2 10 0 0 0,-1 3 212 0 0,3 31 0 0 0,-1 5 134 0 0,-1-31-429 0 0,-1 25 1 0 0,2 18 14 0 0,-4-38-204 0 0,-2-19 15 0 0,-2-21 17 0 0,3 9 30 0 0,-1 1 0 0 0,1-1 1 0 0,1 0-1 0 0,-1 1 1 0 0,0-1-1 0 0,1 0 1 0 0,-1 1-1 0 0,1-1 1 0 0,0 1-1 0 0,2-6 1 0 0,3-13-24 0 0,-4 11 19 0 0,0-1 1 0 0,1 1-1 0 0,0 0 0 0 0,1 0 0 0 0,0 0 1 0 0,6-11-1 0 0,39-55-49 0 0,-25 40 49 0 0,-16 25-16 0 0,-1 1 0 0 0,2 0-1 0 0,-1 0 1 0 0,1 1 0 0 0,1 1-1 0 0,16-13 1 0 0,-10 6-18 0 0,-14 13 38 0 0,0 0 1 0 0,0 1 0 0 0,0-1-1 0 0,0 0 1 0 0,1 0 0 0 0,-1 1-1 0 0,0 0 1 0 0,1-1 0 0 0,4-1-1 0 0,-7 3 5 0 0,10-3-10 0 0,-1-1 0 0 0,1 2-1 0 0,0 0 1 0 0,-1 0 0 0 0,1 0 0 0 0,11 1-1 0 0,-20 1 11 0 0,1 1 0 0 0,0 0 0 0 0,0-1 0 0 0,0 1 0 0 0,0 0 0 0 0,-1 0 0 0 0,1 0 0 0 0,0 1 0 0 0,-1-1 0 0 0,1 0 0 0 0,-1 0 0 0 0,1 1 0 0 0,-1-1 0 0 0,0 1 0 0 0,0-1 0 0 0,1 1 0 0 0,-1 0 0 0 0,0 0 0 0 0,0 2 0 0 0,7 6 0 0 0,-1-1 0 0 0,-2-3 0 0 0,0 0 0 0 0,0 0 0 0 0,-1 1 0 0 0,1-1 0 0 0,-2 1 0 0 0,1 0 0 0 0,-1 0 0 0 0,3 9 0 0 0,-5-12 0 0 0,1 6 0 0 0,0 0 0 0 0,1 0 0 0 0,0 0 0 0 0,7 14 0 0 0,-8-17 0 0 0,0 0 0 0 0,0 0 0 0 0,-1 0 0 0 0,0 0 0 0 0,1 12 0 0 0,1 6 0 0 0,0 23 3 0 0,-3-34-10 0 0,5 26 1 0 0,-5-39-29 0 0,0 0 1 0 0,0-1-1 0 0,0 1 1 0 0,0 0 0 0 0,0-1-1 0 0,0 1 1 0 0,0 0 0 0 0,0 0-1 0 0,0-1 1 0 0,-1 1 0 0 0,1 0-1 0 0,0-1 1 0 0,0 1 0 0 0,-1 0-1 0 0,1-1 1 0 0,0 1-1 0 0,-1 0 1 0 0,1-1 0 0 0,-1 1-1 0 0,1-1 1 0 0,0 1 0 0 0,-1-1-1 0 0,1 1 1 0 0,-1-1 0 0 0,0 1-1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182"/>
    </inkml:context>
    <inkml:brush xml:id="br0">
      <inkml:brushProperty name="width" value="0.1" units="cm"/>
      <inkml:brushProperty name="height" value="0.1" units="cm"/>
      <inkml:brushProperty name="color" value="#FD99EA"/>
    </inkml:brush>
  </inkml:definitions>
  <inkml:trace contextRef="#ctx0" brushRef="#br0">1 1 20303 0 0,'0'0'1540'0'0,"2"1"-1045"0"0,3 0-297 0 0,0 1 1 0 0,0 1-1 0 0,0-1 0 0 0,0 1 1 0 0,0-1-1 0 0,-1 2 0 0 0,1-1 1 0 0,5 6-1 0 0,-8-8-102 0 0,-1 1 0 0 0,1 0 0 0 0,-1 0-1 0 0,0 1 1 0 0,1-1 0 0 0,-1 0 0 0 0,0 0 0 0 0,-1 0 0 0 0,1 1 0 0 0,0-1-1 0 0,0 1 1 0 0,-1-1 0 0 0,0 0 0 0 0,1 1 0 0 0,-1-1 0 0 0,0 3 0 0 0,0 0-5 0 0,1-1 1 0 0,0 1-1 0 0,0 0 1 0 0,1-1-1 0 0,3 9 1 0 0,3 11 176 0 0,0 49 297 0 0,0-15-324 0 0,-7-42-215 0 0,1-1-1 0 0,1 0 1 0 0,5 18 0 0 0,18 60-506 0 0,-25-89 372 0 0,0-1-1 0 0,-1 1 1 0 0,1 0-1 0 0,-1 0 1 0 0,-1 5-1 0 0,1-6-60 0 0,0-1-1 0 0,0 1 1 0 0,0-1-1 0 0,0 1 1 0 0,0-1 0 0 0,1 0-1 0 0,-1 1 1 0 0,2 3-1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567"/>
    </inkml:context>
    <inkml:brush xml:id="br0">
      <inkml:brushProperty name="width" value="0.1" units="cm"/>
      <inkml:brushProperty name="height" value="0.1" units="cm"/>
      <inkml:brushProperty name="color" value="#FD99EA"/>
    </inkml:brush>
  </inkml:definitions>
  <inkml:trace contextRef="#ctx0" brushRef="#br0">1 36 11976 0 0,'0'0'1082'0'0,"1"-1"-890"0"0,2-2 547 0 0,1 1 0 0 0,-1 0 0 0 0,1 0 0 0 0,0 0 0 0 0,-1 0 0 0 0,1 0 0 0 0,0 1 0 0 0,0 0 0 0 0,7-2 0 0 0,42-5 2259 0 0,127 1 82 0 0,-177 7-2888 0 0,-1 0 33 0 0,22 0 26 0 0,-22 0-1052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6.530"/>
    </inkml:context>
    <inkml:brush xml:id="br0">
      <inkml:brushProperty name="width" value="0.1" units="cm"/>
      <inkml:brushProperty name="height" value="0.1" units="cm"/>
      <inkml:brushProperty name="color" value="#FD99EA"/>
    </inkml:brush>
  </inkml:definitions>
  <inkml:trace contextRef="#ctx0" brushRef="#br0">1 26 10592 0 0,'0'0'2329'0'0,"13"-2"3232"0"0,-3 0-4902 0 0,0 2-1 0 0,1-1 1 0 0,18 3-1 0 0,-18-1-331 0 0,1-1 0 0 0,-1 0 0 0 0,16-2-1 0 0,23-2 445 0 0,-34 4-540 0 0,27-5-1 0 0,-42 5-234 0 0,8-4 77 0 0,4-4-179 0 0,-8 8-2329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156"/>
    </inkml:context>
    <inkml:brush xml:id="br0">
      <inkml:brushProperty name="width" value="0.1" units="cm"/>
      <inkml:brushProperty name="height" value="0.1" units="cm"/>
      <inkml:brushProperty name="color" value="#FD99EA"/>
    </inkml:brush>
  </inkml:definitions>
  <inkml:trace contextRef="#ctx0" brushRef="#br0">386 199 11056 0 0,'0'0'852'0'0,"0"-2"-560"0"0,1-1 278 0 0,-1 0 1 0 0,1 0-1 0 0,0 0 1 0 0,0 0 0 0 0,0 1-1 0 0,0-1 1 0 0,0 0-1 0 0,0 0 1 0 0,3-3-1 0 0,8-19 1011 0 0,-12 24-1469 0 0,0-1 1 0 0,1 1-1 0 0,-1-1 0 0 0,0 0 0 0 0,0 1 0 0 0,0-1 0 0 0,0 1 0 0 0,0-1 0 0 0,-1 1 0 0 0,1-1 0 0 0,0 1 0 0 0,-1-1 0 0 0,1 1 0 0 0,-1-1 0 0 0,1 1 0 0 0,-2-2 0 0 0,-2-4 269 0 0,0-1 0 0 0,-1 2 0 0 0,1-1 0 0 0,-2 0 1 0 0,1 1-1 0 0,-1 0 0 0 0,0 0 0 0 0,0 1 0 0 0,0 0 0 0 0,-1 0 0 0 0,0 0 0 0 0,0 1 0 0 0,-13-7 0 0 0,5 5-123 0 0,10 3-172 0 0,-1 0 0 0 0,1 0 0 0 0,-1 1-1 0 0,0 0 1 0 0,0 1 0 0 0,0-1 0 0 0,0 1 0 0 0,-11-1-1 0 0,8 2-18 0 0,-1 1 0 0 0,0 0 0 0 0,0 0-1 0 0,1 0 1 0 0,-1 1 0 0 0,-12 5 0 0 0,15-4-111 0 0,1 0 0 0 0,0 0 0 0 0,1 0 0 0 0,-1 0 1 0 0,1 1-1 0 0,-1 0 0 0 0,1 1 0 0 0,0-1 0 0 0,1 1 1 0 0,-7 7-1 0 0,4-3 141 0 0,0-1 1 0 0,0 1-1 0 0,1 1 1 0 0,1-1-1 0 0,-1 1 1 0 0,2 0-1 0 0,-7 19 1 0 0,-5 13-43 0 0,12-36-55 0 0,2 0 0 0 0,-1 1-1 0 0,0-1 1 0 0,1 1 0 0 0,1 0 0 0 0,-1 0 0 0 0,1 0-1 0 0,-1 11 1 0 0,3-4-8 0 0,1 0 0 0 0,0 0 0 0 0,1 0 0 0 0,1 0 0 0 0,0 0 0 0 0,1 0 0 0 0,10 20 0 0 0,-12-29 2 0 0,0-1 0 0 0,0 0 0 0 0,0 1 0 0 0,0-1 0 0 0,1 0 0 0 0,0-1-1 0 0,-1 1 1 0 0,2-1 0 0 0,-1 0 0 0 0,0 0 0 0 0,0 0 0 0 0,1 0 0 0 0,0-1 0 0 0,-1 1 0 0 0,1-1 0 0 0,0-1 0 0 0,0 1-1 0 0,0-1 1 0 0,1 0 0 0 0,5 1 0 0 0,-6-1-14 0 0,0-1 0 0 0,0-1 0 0 0,0 1 0 0 0,0-1 0 0 0,0 1 0 0 0,0-1 0 0 0,0-1 0 0 0,0 1 0 0 0,-1-1 0 0 0,1 0 0 0 0,7-4 0 0 0,2-2-123 0 0,-1-2-1 0 0,0 0 1 0 0,-1 0-1 0 0,0-1 1 0 0,-1-1 0 0 0,0 0-1 0 0,-1 0 1 0 0,0-1-1 0 0,-1 0 1 0 0,0-1-1 0 0,8-19 1 0 0,6-14-468 0 0,-14 30 508 0 0,-1-1 0 0 0,0 0 0 0 0,9-33 0 0 0,-17 48 102 0 0,0 3-1 0 0,0-1 1 0 0,0 1 0 0 0,0-1-1 0 0,0 1 1 0 0,0-1-1 0 0,0 1 1 0 0,1-1-1 0 0,-1 1 1 0 0,0-1-1 0 0,0 1 1 0 0,0-1 0 0 0,1 1-1 0 0,-1-1 1 0 0,0 1-1 0 0,1-1 1 0 0,-1 1-1 0 0,0 0 1 0 0,1-1 0 0 0,-1 1-1 0 0,0 0 1 0 0,1-1-1 0 0,-1 1 1 0 0,1 0-1 0 0,-1-1 1 0 0,1 1 0 0 0,0-1 93 0 0,-4-4 142 0 0,2 4-102 0 0,1 7-6 0 0,0 19 222 0 0,-1-6-198 0 0,1 0 0 0 0,1 1 1 0 0,1-1-1 0 0,0 0 1 0 0,10 35-1 0 0,-9-45-173 0 0,-1 0 0 0 0,2 0 0 0 0,-1-1 0 0 0,1 0 0 0 0,1 0 0 0 0,0 0-1 0 0,0 0 1 0 0,0 0 0 0 0,1-1 0 0 0,0 0 0 0 0,7 6 0 0 0,-8-9-579 0 0,3 3 217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547"/>
    </inkml:context>
    <inkml:brush xml:id="br0">
      <inkml:brushProperty name="width" value="0.1" units="cm"/>
      <inkml:brushProperty name="height" value="0.1" units="cm"/>
      <inkml:brushProperty name="color" value="#FD99EA"/>
    </inkml:brush>
  </inkml:definitions>
  <inkml:trace contextRef="#ctx0" brushRef="#br0">10 21 7368 0 0,'-10'-19'14517'0'0,"11"19"-14163"0"0,-1 0-229 0 0,1 0 0 0 0,0-1 0 0 0,-1 1 1 0 0,1 0-1 0 0,0 0 0 0 0,-1 0 0 0 0,1 0 0 0 0,0 0 0 0 0,-1 0 0 0 0,1 0 0 0 0,0 0 0 0 0,-1 0 0 0 0,1 0 0 0 0,0 0 0 0 0,-1 0 0 0 0,1 0 0 0 0,0 0 0 0 0,-1 0 0 0 0,1 1 0 0 0,0-1 0 0 0,-1 0 0 0 0,1 1 0 0 0,0-1 0 0 0,0 1 0 0 0,1 0 20 0 0,-1 1-1 0 0,1-1 1 0 0,-1 1-1 0 0,1 0 0 0 0,-1 0 1 0 0,1 0-1 0 0,1 3 1 0 0,2 5 54 0 0,-1 0 1 0 0,5 14 0 0 0,-8-21-66 0 0,8 28 395 0 0,5 36-1 0 0,-9-41-380 0 0,0 0-1 0 0,18 48 1 0 0,-10-38-121 0 0,-9-24-19 0 0,0 0 1 0 0,12 22 0 0 0,-12-27-9 0 0,-3-5 0 0 0,0 0 0 0 0,0 0 0 0 0,0 0 0 0 0,0 0 0 0 0,1 0 0 0 0,-1 0 0 0 0,1 0 0 0 0,0 0 0 0 0,1 1 0 0 0,9 2 3 0 0,-8-6-8 0 0,-3 0-4 0 0,1 1 0 0 0,0-1 0 0 0,0 0-1 0 0,0 0 1 0 0,0 0 0 0 0,0-1-1 0 0,0 1 1 0 0,0 0-1 0 0,-1-1 1 0 0,1 1 0 0 0,0-1-1 0 0,-1 0 1 0 0,1 1 0 0 0,-1-1-1 0 0,0 0 1 0 0,0 0-1 0 0,2-3 1 0 0,2-4-100 0 0,-1 0-1 0 0,5-14 0 0 0,-6 13-10 0 0,-1 1 0 0 0,2-13 0 0 0,-3 13 94 0 0,0 1 0 0 0,1-1 0 0 0,0 1 0 0 0,4-11 0 0 0,-1 4 167 0 0,0 0 0 0 0,3-16 1 0 0,0-2-17 0 0,23-71-125 0 0,-17 78-82 0 0,-4 9-144 0 0,-9 15-43 0 0,0 1 0 0 0,0 0 0 0 0,1 0 0 0 0,-1 0 0 0 0,0 0 0 0 0,0 1 0 0 0,1-1 0 0 0,-1 0 0 0 0,0 0 0 0 0,1 1 1 0 0,-1-1-1 0 0,1 1 0 0 0,-1-1 0 0 0,1 1 0 0 0,-1 0 0 0 0,1-1 0 0 0,-1 1 0 0 0,1 0 0 0 0,-1 0 0 0 0,1 0 0 0 0,-1 0 0 0 0,1 0 0 0 0,-1 1 0 0 0,1-1 0 0 0,1 1 0 0 0,4 2-1638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154"/>
    </inkml:context>
    <inkml:brush xml:id="br0">
      <inkml:brushProperty name="width" value="0.1" units="cm"/>
      <inkml:brushProperty name="height" value="0.1" units="cm"/>
      <inkml:brushProperty name="color" value="#FD99EA"/>
    </inkml:brush>
  </inkml:definitions>
  <inkml:trace contextRef="#ctx0" brushRef="#br0">344 163 18431 0 0,'-4'-5'490'0'0,"1"-1"0"0"0,0 1 0 0 0,-4-11 0 0 0,7 15-425 0 0,-1-1-1 0 0,1 1 0 0 0,-1-1 0 0 0,0 1 1 0 0,1-1-1 0 0,-1 1 0 0 0,0-1 1 0 0,0 1-1 0 0,0 0 0 0 0,0 0 0 0 0,0-1 1 0 0,-3-1-1 0 0,4 3 8 0 0,-1 0 0 0 0,1-1-1 0 0,-1 1 1 0 0,1-1 0 0 0,0 1 0 0 0,-1-1 0 0 0,1 1-1 0 0,-1-1 1 0 0,1 1 0 0 0,0-1 0 0 0,-1 1 0 0 0,1-1-1 0 0,0 1 1 0 0,0-1 0 0 0,0 1 0 0 0,-1-1 0 0 0,1 0-1 0 0,0 0 1 0 0,-1-3 44 0 0,0 1 1 0 0,0-1-1 0 0,0 1 0 0 0,-1 0 0 0 0,1 0 0 0 0,-1 0 0 0 0,0 0 0 0 0,0 0 0 0 0,0 0 0 0 0,0 0 0 0 0,0 0 1 0 0,-1 1-1 0 0,1-1 0 0 0,-1 1 0 0 0,-5-4 0 0 0,1 1 248 0 0,0 1-1 0 0,-1 0 1 0 0,1 0 0 0 0,-1 0-1 0 0,-14-3 1 0 0,-2-1 110 0 0,19 5-360 0 0,-1 1 0 0 0,1 0 0 0 0,-1 1 1 0 0,0-1-1 0 0,1 1 0 0 0,-1 0 0 0 0,0 0 0 0 0,0 1 0 0 0,0 0 0 0 0,0 0 1 0 0,1 0-1 0 0,-1 1 0 0 0,-7 1 0 0 0,10-1-81 0 0,-1 0 0 0 0,0 1 0 0 0,1 0 0 0 0,0 0 0 0 0,-1 0 0 0 0,1 0 0 0 0,0 0-1 0 0,0 0 1 0 0,0 1 0 0 0,0 0 0 0 0,0 0 0 0 0,1 0 0 0 0,-1 0 0 0 0,1 0 0 0 0,0 0 0 0 0,0 0 0 0 0,-2 4 0 0 0,2-4-35 0 0,-4 6 33 0 0,1 1 1 0 0,-1 0-1 0 0,2 0 1 0 0,-1 0-1 0 0,1 0 1 0 0,1 1-1 0 0,-4 20 1 0 0,4-10 12 0 0,-1 33 1 0 0,5-45-55 0 0,-1-1-1 0 0,1 0 1 0 0,1 1 0 0 0,-1-1 0 0 0,1 0-1 0 0,6 15 1 0 0,-4-13-15 0 0,1-1 0 0 0,0 1 0 0 0,0-1 0 0 0,1-1 0 0 0,0 1 1 0 0,13 13-1 0 0,-15-18 19 0 0,0 0 1 0 0,1-1-1 0 0,-1 1 0 0 0,1-1 1 0 0,0 0-1 0 0,-1 0 1 0 0,2 0-1 0 0,-1 0 1 0 0,0-1-1 0 0,0 0 1 0 0,1 0-1 0 0,-1-1 1 0 0,12 2-1 0 0,-12-2-7 0 0,-1-1 0 0 0,1 0 1 0 0,0 0-1 0 0,-1-1 0 0 0,1 1 0 0 0,0-1 0 0 0,-1 0 0 0 0,1 0 0 0 0,-1-1 1 0 0,0 1-1 0 0,1-1 0 0 0,-1 0 0 0 0,0 0 0 0 0,0-1 0 0 0,0 1 1 0 0,0-1-1 0 0,0 0 0 0 0,-1 0 0 0 0,4-3 0 0 0,4-6-88 0 0,-1 0 0 0 0,-1-1 0 0 0,0 0 1 0 0,9-18-1 0 0,-7 11-90 0 0,-6 11 106 0 0,-1 0 1 0 0,0 0-1 0 0,0-1 0 0 0,-1 1 0 0 0,-1-1 0 0 0,1 1 1 0 0,-1-1-1 0 0,-1 0 0 0 0,1-10 0 0 0,-1 5 118 0 0,-1 12-28 0 0,0 1 0 0 0,0 0-1 0 0,1-1 1 0 0,-1 1 0 0 0,-1 0 0 0 0,1-1 0 0 0,-1-2 0 0 0,1 2-16 0 0,0-9 549 0 0,12 51-255 0 0,-8-28-247 0 0,0 0-1 0 0,-1 0 1 0 0,3 19-1 0 0,0 21 81 0 0,4 60 132 0 0,-11-93-174 0 0,0 0 1 0 0,0 0-1 0 0,-2 0 0 0 0,-7 29 0 0 0,6-36-37 0 0,1-1-1 0 0,-2 1 1 0 0,1-1-1 0 0,-1 0 1 0 0,-1 0-1 0 0,0-1 1 0 0,0 0 0 0 0,-14 16-1 0 0,17-22-14 0 0,-1 0 0 0 0,1-1 0 0 0,-1 1 1 0 0,0 0-1 0 0,0-1 0 0 0,1 0 0 0 0,-1 0 0 0 0,-1 0 0 0 0,-7 2 0 0 0,-2 0 170 0 0,-25 2 0 0 0,18-3-85 0 0,16-2-179 0 0,1-1 0 0 0,-1-1 0 0 0,1 1 0 0 0,-1-1 0 0 0,1 1 0 0 0,0-1 0 0 0,-1-1 0 0 0,1 1 1 0 0,0 0-1 0 0,0-1 0 0 0,0 0 0 0 0,0 0 0 0 0,0 0 0 0 0,0-1 0 0 0,0 1 0 0 0,1-1 0 0 0,-1 0 0 0 0,1 0 0 0 0,0 0 0 0 0,0-1 0 0 0,0 1 0 0 0,0-1 0 0 0,1 1 0 0 0,-1-1 0 0 0,1 0 0 0 0,0 0 0 0 0,0 0 0 0 0,0 0 0 0 0,-1-7 0 0 0,-1-14-2745 0 0,4 0-6470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717"/>
    </inkml:context>
    <inkml:brush xml:id="br0">
      <inkml:brushProperty name="width" value="0.1" units="cm"/>
      <inkml:brushProperty name="height" value="0.1" units="cm"/>
      <inkml:brushProperty name="color" value="#FD99EA"/>
    </inkml:brush>
  </inkml:definitions>
  <inkml:trace contextRef="#ctx0" brushRef="#br0">0 48 10136 0 0,'2'0'10174'0'0,"14"2"-9328"0"0,-1-1 1 0 0,1 0-1 0 0,-1-1 1 0 0,30-4-1 0 0,-36 3-678 0 0,42-9 471 0 0,-13 2-455 0 0,-37 8-191 0 0,8-4 39 0 0,6-6-217 0 0,1 0-1874 0 0,-11 6 832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337"/>
    </inkml:context>
    <inkml:brush xml:id="br0">
      <inkml:brushProperty name="width" value="0.1" units="cm"/>
      <inkml:brushProperty name="height" value="0.1" units="cm"/>
      <inkml:brushProperty name="color" value="#FD99EA"/>
    </inkml:brush>
  </inkml:definitions>
  <inkml:trace contextRef="#ctx0" brushRef="#br0">315 177 16903 0 0,'0'0'1528'0'0,"-1"-1"-1254"0"0,0-1-93 0 0,1 0 0 0 0,-1 0 0 0 0,0-1 0 0 0,1 1 0 0 0,-1 0 0 0 0,1 0 0 0 0,0-1 0 0 0,0 1 0 0 0,0 0 0 0 0,0 0 0 0 0,0-1 0 0 0,0 1 0 0 0,1 0 0 0 0,-1-1 0 0 0,1 1 0 0 0,1-3 0 0 0,-1 3-79 0 0,-1 1-1 0 0,1-1 1 0 0,-1 1 0 0 0,1-1-1 0 0,-1 0 1 0 0,0 1 0 0 0,0-1 0 0 0,1 0-1 0 0,-1 1 1 0 0,-1-1 0 0 0,1 0 0 0 0,0 1-1 0 0,0-1 1 0 0,0 0 0 0 0,-1 1 0 0 0,0-3-1 0 0,-2-3 147 0 0,0 1-1 0 0,-1 0 1 0 0,0 0 0 0 0,0 0-1 0 0,0 1 1 0 0,-1-1-1 0 0,1 1 1 0 0,-1 0 0 0 0,-1 1-1 0 0,1-1 1 0 0,-1 1-1 0 0,1 0 1 0 0,-10-5 0 0 0,6 5-115 0 0,0-1 0 0 0,0 2 0 0 0,0-1 1 0 0,-1 2-1 0 0,1-1 0 0 0,-1 1 0 0 0,1 0 0 0 0,-1 1 1 0 0,-12 0-1 0 0,18 1-106 0 0,1 1 1 0 0,0-1-1 0 0,0 1 1 0 0,-1-1-1 0 0,1 1 1 0 0,0 0-1 0 0,0 1 1 0 0,0-1-1 0 0,0 0 1 0 0,-5 4-1 0 0,-25 20 341 0 0,30-22-342 0 0,-1 0-15 0 0,1 0 1 0 0,0 1-1 0 0,1-1 1 0 0,-1 1-1 0 0,1 0 1 0 0,-1 0-1 0 0,1-1 1 0 0,-2 6-1 0 0,-11 35 90 0 0,10-28-88 0 0,1-3-13 0 0,1-1 0 0 0,1 1 0 0 0,0 0 0 0 0,1 0 0 0 0,0 16 0 0 0,1-5 0 0 0,2-1 0 0 0,5 24 0 0 0,-6-39-9 0 0,1-1 0 0 0,0 1 0 0 0,1-1 0 0 0,0 0 1 0 0,0 0-1 0 0,0 0 0 0 0,8 11 0 0 0,-9-15 5 0 0,0-1 0 0 0,0 1 0 0 0,-1-1 0 0 0,1 0 0 0 0,1 0 0 0 0,-1 0 0 0 0,0 0 0 0 0,0 0 0 0 0,1-1 0 0 0,-1 1 0 0 0,1-1 0 0 0,0 1 0 0 0,-1-1 0 0 0,1 0 0 0 0,0 0 0 0 0,0 0 0 0 0,-1 0 0 0 0,1-1 0 0 0,0 1 0 0 0,0-1 0 0 0,0 0 0 0 0,6 0 0 0 0,3-2-29 0 0,-1 0 0 0 0,1-1-1 0 0,0-1 1 0 0,-1 0 0 0 0,1 0-1 0 0,-1-1 1 0 0,0-1 0 0 0,-1 0-1 0 0,1 0 1 0 0,18-16 0 0 0,-12 9-47 0 0,-12 10 19 0 0,0-1 0 0 0,-1 1 0 0 0,0-1 0 0 0,1 0 0 0 0,-1 0 0 0 0,-1-1 0 0 0,1 1 0 0 0,-1-1 0 0 0,1 1 0 0 0,2-7 0 0 0,8-18-39 0 0,-6 13 54 0 0,-1 0 0 0 0,0-1 0 0 0,-1 1 0 0 0,0-1 0 0 0,4-24 0 0 0,-10 40 47 0 0,0 0-1 0 0,0 0 1 0 0,0 0-1 0 0,1 0 1 0 0,-1 0 0 0 0,0 0-1 0 0,1 0 1 0 0,-1 0-1 0 0,1 1 1 0 0,-1-1-1 0 0,1 0 1 0 0,-1 0-1 0 0,1 0 1 0 0,0 0 0 0 0,-1 1-1 0 0,1-1 1 0 0,0 0-1 0 0,1 0 1 0 0,-1-2 41 0 0,-1-2-42 0 0,-12 24 11 0 0,-1 24 30 0 0,6-16 347 0 0,4-17 1 0 0,1 0 0 0 0,-1 21 0 0 0,-2 5-388 0 0,4-27-183 0 0,1-1 0 0 0,0 0-1 0 0,0 1 1 0 0,0-1-1 0 0,1 0 1 0 0,2 9-1 0 0,1 8 788 0 0,4 2 238 0 0,-7-24-983 0 0,0 0-1 0 0,0 1 0 0 0,0-1 0 0 0,0 0 0 0 0,-1 0 1 0 0,1 6-1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698"/>
    </inkml:context>
    <inkml:brush xml:id="br0">
      <inkml:brushProperty name="width" value="0.1" units="cm"/>
      <inkml:brushProperty name="height" value="0.1" units="cm"/>
      <inkml:brushProperty name="color" value="#FD99EA"/>
    </inkml:brush>
  </inkml:definitions>
  <inkml:trace contextRef="#ctx0" brushRef="#br0">0 0 17823 0 0,'1'2'5786'0'0,"2"8"-5291"0"0,-1 0 0 0 0,0 0 0 0 0,0 1 0 0 0,0 13 0 0 0,-1-7-120 0 0,3 48 708 0 0,-8 128 1 0 0,3-175-1095 0 0,2-1 0 0 0,-1 0 1 0 0,5 19-1 0 0,-3-21-1387 0 0,1 0 0 0 0,7 23 0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062"/>
    </inkml:context>
    <inkml:brush xml:id="br0">
      <inkml:brushProperty name="width" value="0.1" units="cm"/>
      <inkml:brushProperty name="height" value="0.1" units="cm"/>
      <inkml:brushProperty name="color" value="#FD99EA"/>
    </inkml:brush>
  </inkml:definitions>
  <inkml:trace contextRef="#ctx0" brushRef="#br0">25 203 17503 0 0,'0'0'6388'0'0,"1"1"-5844"0"0,0 3-393 0 0,0-1 0 0 0,1 0 0 0 0,-1 0 0 0 0,-1 0 0 0 0,1 1 0 0 0,0-1 0 0 0,-1 4 0 0 0,4 14 203 0 0,-3-14-267 0 0,0 1 1 0 0,0-1 0 0 0,-1 0 0 0 0,0 1 0 0 0,0-1 0 0 0,-1 1 0 0 0,0-1 0 0 0,-2 9 0 0 0,-2 24 259 0 0,5-23-267 0 0,-2 0 0 0 0,1-1 0 0 0,-2 1 0 0 0,0-1 0 0 0,-10 27 0 0 0,7-23-1748 0 0,5 10-5178 0 0,1-26 5992 0 0</inkml:trace>
  <inkml:trace contextRef="#ctx0" brushRef="#br0" timeOffset="1">94 5 12440 0 0,'0'0'2192'0'0,"5"-5"-1192"0"0,2 5 23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594"/>
    </inkml:context>
    <inkml:brush xml:id="br0">
      <inkml:brushProperty name="width" value="0.1" units="cm"/>
      <inkml:brushProperty name="height" value="0.1" units="cm"/>
      <inkml:brushProperty name="color" value="#FD99EA"/>
    </inkml:brush>
  </inkml:definitions>
  <inkml:trace contextRef="#ctx0" brushRef="#br0">363 151 6448 0 0,'0'0'585'0'0,"-5"-14"16"0"0,1-21 13258 0 0,2 28-13446 0 0,0 1-158 0 0,0 1 0 0 0,0 0 0 0 0,-1 0-1 0 0,1 0 1 0 0,-1 0 0 0 0,-1 0 0 0 0,1 0 0 0 0,0 1 0 0 0,-1-1 0 0 0,0 1-1 0 0,0 0 1 0 0,0 1 0 0 0,-6-5 0 0 0,-2-1 494 0 0,10 8-655 0 0,1 0 1 0 0,-1 0 0 0 0,0 0 0 0 0,1 0-1 0 0,-1 0 1 0 0,0 0 0 0 0,1 0-1 0 0,-4-1 1 0 0,0 1-10 0 0,1-1-1 0 0,-1 1 1 0 0,0 0-1 0 0,1 1 1 0 0,-1-1-1 0 0,0 1 1 0 0,0 0-1 0 0,0 0 1 0 0,1 0-1 0 0,-1 1 1 0 0,0 0-1 0 0,0 0 1 0 0,1 0-1 0 0,-1 0 1 0 0,0 1-1 0 0,1-1 1 0 0,-5 4-1 0 0,4-2-67 0 0,0 0 0 0 0,0 1-1 0 0,0-1 1 0 0,0 1-1 0 0,1 0 1 0 0,0 1-1 0 0,0-1 1 0 0,0 1 0 0 0,0 0-1 0 0,1 0 1 0 0,0 0-1 0 0,0 0 1 0 0,0 0-1 0 0,1 1 1 0 0,0-1-1 0 0,0 1 1 0 0,0 0 0 0 0,-2 10-1 0 0,1 2-36 0 0,-1-1 0 0 0,2 1 0 0 0,1 1 0 0 0,0-1 0 0 0,1 0-1 0 0,1 0 1 0 0,1 0 0 0 0,0 0 0 0 0,1 0 0 0 0,8 24 0 0 0,-8-36-19 0 0,0 1 0 0 0,0-1 0 0 0,1 0 0 0 0,0 0 0 0 0,0 0 0 0 0,0-1 0 0 0,1 1 0 0 0,-1-1 0 0 0,12 9 0 0 0,-10-9-54 0 0,1 0 1 0 0,0 0-1 0 0,0 0 1 0 0,0-1-1 0 0,1 0 0 0 0,0-1 1 0 0,13 5-1 0 0,-18-7 16 0 0,-1-1 0 0 0,1 1 1 0 0,-1-1-1 0 0,1 0 0 0 0,-1 0 0 0 0,1 0 0 0 0,-1 0 0 0 0,1-1 0 0 0,-1 1 1 0 0,1-1-1 0 0,-1 1 0 0 0,1-1 0 0 0,-1 0 0 0 0,0 0 0 0 0,1 0 0 0 0,-1 0 0 0 0,0 0 1 0 0,0 0-1 0 0,0-1 0 0 0,0 1 0 0 0,2-3 0 0 0,0 0 8 0 0,0 0 0 0 0,0 0 0 0 0,-1 0 0 0 0,1-1 0 0 0,-1 1 0 0 0,0-1 0 0 0,-1 0 0 0 0,4-6 0 0 0,4-7-132 0 0,-9 16 145 0 0,0 0 0 0 0,1 0 0 0 0,-1 0 0 0 0,0-1 1 0 0,0 1-1 0 0,0 0 0 0 0,0 0 0 0 0,0-1 0 0 0,0-4 0 0 0,2-14-55 0 0,-2 14 78 0 0,0-1-1 0 0,-1 1 1 0 0,1-1 0 0 0,-1 0 0 0 0,-1 1-1 0 0,-1-10 1 0 0,1 12 33 0 0,0 3 0 0 0,0 0 0 0 0,1 0 0 0 0,0-1 0 0 0,-1 1 0 0 0,1 0 0 0 0,0-1 0 0 0,0 1 0 0 0,1-3 0 0 0,-1 4-1 0 0,0 0 1 0 0,0 1 1 0 0,0 0-1 0 0,0 0 0 0 0,0 0 1 0 0,0-1-1 0 0,0 1 0 0 0,0 0 1 0 0,0 0-1 0 0,0 0 0 0 0,0-1 1 0 0,0 1-1 0 0,0 0 0 0 0,0 0 1 0 0,-1 0-1 0 0,1-1 0 0 0,0 1 1 0 0,0 0-1 0 0,0 0 0 0 0,0 0 1 0 0,0 0-1 0 0,0-1 0 0 0,-1 1 1 0 0,1 0-1 0 0,0 0 0 0 0,0 0 1 0 0,0 0-1 0 0,0 0 0 0 0,-1 0 1 0 0,1-1-1 0 0,0 1 0 0 0,0 0 1 0 0,0 0-1 0 0,0 0 0 0 0,-1 0 1 0 0,1 0-1 0 0,-1 0 57 0 0,2-6 843 0 0,3 25-602 0 0,0-1 0 0 0,1 20 1 0 0,1 0 125 0 0,0-2-137 0 0,14 108 511 0 0,-19-128-720 0 0,-1-1 0 0 0,-1 1-1 0 0,0-1 1 0 0,-1 1 0 0 0,0-1 0 0 0,-2 1 0 0 0,-5 17 0 0 0,5-25 15 0 0,1-1 1 0 0,-10 15-1 0 0,-6 14 183 0 0,17-31-231 0 0,0 0 0 0 0,0 0-1 0 0,0-1 1 0 0,0 1 0 0 0,-1 0 0 0 0,0-1 0 0 0,0 0 0 0 0,0 1 0 0 0,-1-1 0 0 0,1-1 0 0 0,-1 1-1 0 0,0 0 1 0 0,0-1 0 0 0,-6 5 0 0 0,-7 1 24 0 0,-1-1 1 0 0,0-1-1 0 0,0-1 0 0 0,0 0 1 0 0,-27 4-1 0 0,38-8-54 0 0,0-1-1 0 0,0-1 1 0 0,0 1 0 0 0,0-1-1 0 0,0 0 1 0 0,0-1 0 0 0,0 0-1 0 0,0 0 1 0 0,-12-4 0 0 0,15 4-339 0 0,-1-1 1 0 0,1 0 0 0 0,0 0-1 0 0,0 0 1 0 0,0-1 0 0 0,-6-5-1 0 0,7 6-622 0 0,0-1 1 0 0,0 0-1 0 0,1 0 0 0 0,-1-1 0 0 0,1 1 0 0 0,0 0 1 0 0,0-1-1 0 0,-3-5 0 0 0,-3-12-7312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097"/>
    </inkml:context>
    <inkml:brush xml:id="br0">
      <inkml:brushProperty name="width" value="0.1" units="cm"/>
      <inkml:brushProperty name="height" value="0.1" units="cm"/>
      <inkml:brushProperty name="color" value="#FD99EA"/>
    </inkml:brush>
  </inkml:definitions>
  <inkml:trace contextRef="#ctx0" brushRef="#br0">46 1 16903 0 0,'0'0'4815'0'0,"0"2"-4196"0"0,2 6-227 0 0,-1-4-191 0 0,0 1 0 0 0,0-1 0 0 0,0 0-1 0 0,-1 0 1 0 0,1 9 0 0 0,-28 158 1475 0 0,5-37-1509 0 0,19-100-92 0 0,3 37 1 0 0,0-55-314 0 0,0-31 212 0 0,1-1 1 0 0,0 1-1 0 0,2 0 1 0 0,-1 0-1 0 0,2 0 1 0 0,0 1-1 0 0,1-1 0 0 0,0 1 1 0 0,1 0-1 0 0,1 0 1 0 0,16-25-1 0 0,-14 24-35 0 0,0-1 0 0 0,13-31-1 0 0,-16 36 62 0 0,0 0 0 0 0,0 1 0 0 0,1-1 0 0 0,0 1 0 0 0,1 1 0 0 0,0 0 0 0 0,1 0 0 0 0,0 0 0 0 0,0 1 0 0 0,1 1 0 0 0,0-1 0 0 0,0 2 0 0 0,0-1 0 0 0,1 1 0 0 0,0 1 0 0 0,1 0 0 0 0,18-5 0 0 0,-26 8 4 0 0,0 2-1 0 0,1-1 1 0 0,0 0 0 0 0,-1 1-1 0 0,1 0 1 0 0,-1 0-1 0 0,1 0 1 0 0,-1 1 0 0 0,7 1-1 0 0,-9-2 12 0 0,1 1-1 0 0,-1 0 1 0 0,0 0-1 0 0,0 0 1 0 0,1 0-1 0 0,-1 0 1 0 0,0 0-1 0 0,0 0 1 0 0,0 1-1 0 0,0-1 1 0 0,0 1 0 0 0,-1 0-1 0 0,1-1 1 0 0,0 1-1 0 0,-1 0 1 0 0,1 0-1 0 0,-1 0 1 0 0,2 4-1 0 0,1 2 26 0 0,-1-1 0 0 0,0 1 0 0 0,0 0 0 0 0,-1 0-1 0 0,0 0 1 0 0,0 0 0 0 0,-1 0 0 0 0,0 12 0 0 0,-1-14-9 0 0,1 38 286 0 0,-11 78 0 0 0,6-85-431 0 0,1 70-1 0 0,3-85-472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518"/>
    </inkml:context>
    <inkml:brush xml:id="br0">
      <inkml:brushProperty name="width" value="0.1" units="cm"/>
      <inkml:brushProperty name="height" value="0.1" units="cm"/>
      <inkml:brushProperty name="color" value="#FD99EA"/>
    </inkml:brush>
  </inkml:definitions>
  <inkml:trace contextRef="#ctx0" brushRef="#br0">17 279 17503 0 0,'0'0'1588'0'0,"2"-2"-1304"0"0,3-1 127 0 0,1-1-1 0 0,1 0 0 0 0,-1 1 0 0 0,1 0 0 0 0,-1 1 0 0 0,1 0 0 0 0,7-2 0 0 0,-3 1 439 0 0,-1-1 0 0 0,15-6 0 0 0,-12 4-478 0 0,1 0 1 0 0,15-3-1 0 0,-20 6-326 0 0,1 0 0 0 0,0-1 0 0 0,-1 0 0 0 0,0 0 0 0 0,15-10 0 0 0,-17 8-21 0 0,0 1-1 0 0,0-1 1 0 0,-1 0-1 0 0,0 0 1 0 0,7-8-1 0 0,-11 11-16 0 0,-1 1 1 0 0,1-1-1 0 0,-1 0 0 0 0,0 1 0 0 0,0-1 0 0 0,0 0 0 0 0,0 0 0 0 0,0 0 0 0 0,0 0 0 0 0,-1 1 0 0 0,1-1 0 0 0,-1 0 1 0 0,0 0-1 0 0,0 0 0 0 0,0 0 0 0 0,-1 0 0 0 0,1 0 0 0 0,-2-5 0 0 0,1 2 13 0 0,-1 0-1 0 0,0 0 1 0 0,-1 1 0 0 0,0-1-1 0 0,1 1 1 0 0,-2 0 0 0 0,1-1-1 0 0,-1 1 1 0 0,1 1 0 0 0,-7-7-1 0 0,8 9 7 0 0,0 1-1 0 0,0-1 1 0 0,-1 1-1 0 0,1 0 1 0 0,0-1 0 0 0,-1 1-1 0 0,1 0 1 0 0,-1 0-1 0 0,0 1 1 0 0,1-1-1 0 0,-1 0 1 0 0,1 1-1 0 0,-1 0 1 0 0,0-1 0 0 0,1 1-1 0 0,-1 0 1 0 0,-4 1-1 0 0,2 0 55 0 0,0 0-1 0 0,0 0 1 0 0,0 1-1 0 0,0-1 1 0 0,0 1 0 0 0,1 0-1 0 0,-1 0 1 0 0,-5 4-1 0 0,-5 5 51 0 0,1 1 1 0 0,0 0-1 0 0,-16 18 0 0 0,4-5-86 0 0,21-18-30 0 0,-1-1 0 0 0,1 1-1 0 0,0 0 1 0 0,1 0 0 0 0,0 0-1 0 0,0 0 1 0 0,0 1 0 0 0,-3 13-1 0 0,-1 5 29 0 0,-6 34 0 0 0,12-48-39 0 0,0 1 0 0 0,1-1 0 0 0,0 1-1 0 0,2 24 1 0 0,0-29-4 0 0,1-1 0 0 0,-1 1-1 0 0,1 0 1 0 0,0-1 0 0 0,1 1 0 0 0,0-1-1 0 0,0 0 1 0 0,1 0 0 0 0,5 8-1 0 0,2 1-22 0 0,0 0 0 0 0,1-1-1 0 0,16 15 1 0 0,-22-25 9 0 0,-1 0 1 0 0,1 0 0 0 0,0-1-1 0 0,0 0 1 0 0,0-1 0 0 0,0 1 0 0 0,1-1-1 0 0,0 0 1 0 0,-1-1 0 0 0,1 1-1 0 0,12 1 1 0 0,-10-2-159 0 0,0-1 0 0 0,1-1 0 0 0,-1 1 0 0 0,1-1 0 0 0,-1-1-1 0 0,1 0 1 0 0,-1 0 0 0 0,15-4 0 0 0,-16 2-568 0 0,0 0-1 0 0,0 0 1 0 0,0-1-1 0 0,-1 0 1 0 0,14-9 0 0 0,-5 2-1533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2.101"/>
    </inkml:context>
    <inkml:brush xml:id="br0">
      <inkml:brushProperty name="width" value="0.1" units="cm"/>
      <inkml:brushProperty name="height" value="0.1" units="cm"/>
      <inkml:brushProperty name="color" value="#FD99EA"/>
    </inkml:brush>
  </inkml:definitions>
  <inkml:trace contextRef="#ctx0" brushRef="#br0">258 413 18887 0 0,'1'-2'1712'0'0,"7"-19"-680"0"0,0 0-1 0 0,-1-1 0 0 0,4-23 1 0 0,-11 42-980 0 0,0 0 1 0 0,0 1 0 0 0,0-1 0 0 0,0 0 0 0 0,0 0 0 0 0,-2-3-1 0 0,0-8 192 0 0,2 11-173 0 0,0 0 0 0 0,-1 0-1 0 0,1 0 1 0 0,-1 0 0 0 0,0 1 0 0 0,0-1 0 0 0,0 0 0 0 0,0 1 0 0 0,-1-1 0 0 0,1 1-1 0 0,-1-1 1 0 0,1 1 0 0 0,-1 0 0 0 0,0-1 0 0 0,0 1 0 0 0,0 0 0 0 0,0 0-1 0 0,0 0 1 0 0,-1 1 0 0 0,1-1 0 0 0,0 0 0 0 0,-1 1 0 0 0,-3-2 0 0 0,-1 0 105 0 0,1 0 0 0 0,-1 0 1 0 0,0 1-1 0 0,0 0 0 0 0,0 0 1 0 0,0 1-1 0 0,0 0 0 0 0,-11 0 1 0 0,12 1-139 0 0,1 0 0 0 0,0 1 0 0 0,-1 0 0 0 0,1 0 0 0 0,0 1 0 0 0,0 0 0 0 0,0-1 0 0 0,0 2 0 0 0,0-1 0 0 0,0 0 1 0 0,0 1-1 0 0,-6 5 0 0 0,1 0 6 0 0,0 1 1 0 0,0 0 0 0 0,-17 21-1 0 0,24-25-37 0 0,0-1-1 0 0,0 1 0 0 0,0 0 1 0 0,1 0-1 0 0,-1 0 1 0 0,1 0-1 0 0,1 1 1 0 0,-1-1-1 0 0,0 6 0 0 0,-2 10-10 0 0,1 23 0 0 0,0-7 8 0 0,0-15-4 0 0,1-10 0 0 0,0 0 0 0 0,1 0 0 0 0,2 18 0 0 0,-3 13-5 0 0,1-37-1 0 0,0 0 1 0 0,1-1-1 0 0,-1 1 0 0 0,1 0 0 0 0,1 0 0 0 0,-1 0 0 0 0,1 0 1 0 0,0-1-1 0 0,0 1 0 0 0,1 0 0 0 0,2 5 0 0 0,-3-7-6 0 0,1 0 0 0 0,0 0 0 0 0,0 0 0 0 0,1 0-1 0 0,-1-1 1 0 0,1 1 0 0 0,0-1 0 0 0,0 1-1 0 0,0-1 1 0 0,0 0 0 0 0,0 0 0 0 0,1-1-1 0 0,-1 1 1 0 0,1-1 0 0 0,0 1 0 0 0,8 2-1 0 0,-9-4-2 0 0,0 0-1 0 0,0 0 0 0 0,0-1 1 0 0,0 0-1 0 0,1 0 1 0 0,-1 0-1 0 0,0 0 0 0 0,0 0 1 0 0,0 0-1 0 0,0-1 0 0 0,1 1 1 0 0,-1-1-1 0 0,0 0 0 0 0,0 0 1 0 0,5-3-1 0 0,3-1-92 0 0,1-1 1 0 0,15-11-1 0 0,-26 16 101 0 0,11-7-62 0 0,0 0 0 0 0,0-1 0 0 0,-1-1 0 0 0,18-18 0 0 0,-5 0 2 0 0,-15 18 68 0 0,-1 0 1 0 0,1-1-1 0 0,7-13 1 0 0,1-13 43 0 0,22-59 1 0 0,-39 95-45 0 0,29-89-296 0 0,-14 27 248 0 0,-2 7 254 0 0,3-7-247 0 0,5-15-264 0 0,-16 58 381 0 0,-3 11 575 0 0,-1 19-325 0 0,-3 32 20 0 0,-15 82 1 0 0,5-51-171 0 0,6-35-93 0 0,-5 53 117 0 0,6-25-70 0 0,1 19 25 0 0,3-62-151 0 0,1-8 9 0 0,0 0 0 0 0,0 0 1 0 0,2 0-1 0 0,4 23 0 0 0,-5-36-27 0 0,0 7 20 0 0,-1 0-152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368"/>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9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552"/>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944"/>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330"/>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773"/>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176"/>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535"/>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958"/>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7.322"/>
    </inkml:context>
    <inkml:brush xml:id="br0">
      <inkml:brushProperty name="width" value="0.1" units="cm"/>
      <inkml:brushProperty name="height" value="0.1" units="cm"/>
      <inkml:brushProperty name="color" value="#FD99EA"/>
    </inkml:brush>
  </inkml:definitions>
  <inkml:trace contextRef="#ctx0" brushRef="#br0">69 1 20959 0 0,'0'0'1899'0'0,"-4"7"-1095"0"0,3-5-703 0 0,1 0 0 0 0,-1 0-1 0 0,1 0 1 0 0,0 0 0 0 0,-1-1 0 0 0,1 1 0 0 0,0 0-1 0 0,0 0 1 0 0,0 0 0 0 0,0 0 0 0 0,1 0 0 0 0,-1 0 0 0 0,1 2-1 0 0,10 28 586 0 0,-5-15-390 0 0,64 256 1512 0 0,-65-248-1715 0 0,-1 1-1 0 0,-1 0 0 0 0,-1 0 1 0 0,-1 0-1 0 0,-1 0 1 0 0,-1 0-1 0 0,-2 0 1 0 0,-9 41-1 0 0,10-58-75 0 0,-4 13 57 0 0,-1 0 1 0 0,-14 30-1 0 0,1-10 21 0 0,-15 27 172 0 0,30-60-418 0 0,-1 0 0 0 0,0 0 1 0 0,-1-1-1 0 0,0 0 0 0 0,-8 8 0 0 0,2-5-866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057"/>
    </inkml:context>
    <inkml:brush xml:id="br0">
      <inkml:brushProperty name="width" value="0.1" units="cm"/>
      <inkml:brushProperty name="height" value="0.1" units="cm"/>
      <inkml:brushProperty name="color" value="#FF0066"/>
    </inkml:brush>
  </inkml:definitions>
  <inkml:trace contextRef="#ctx0" brushRef="#br0">226 1 14312 0 0,'0'0'1297'0'0,"-1"1"-1068"0"0,-12 10 974 0 0,8-8-651 0 0,1 0-1 0 0,-1 1 1 0 0,1-1 0 0 0,0 1 0 0 0,0 0 0 0 0,1 1 0 0 0,-1-1 0 0 0,1 1 0 0 0,0-1-1 0 0,-5 10 1 0 0,3-1-125 0 0,-1-1 0 0 0,-10 15 0 0 0,-5 11 142 0 0,2 1-370 0 0,2 1 1 0 0,-22 81-1 0 0,29-78-199 0 0,-15 69 0 0 0,22-93 0 0 0,1-1 0 0 0,1 0 0 0 0,1 1 0 0 0,2 20 0 0 0,-2-25-7 0 0,2 0 0 0 0,0 0 0 0 0,1 0 0 0 0,0 0 0 0 0,1-1 0 0 0,1 1-1 0 0,0-1 1 0 0,7 14 0 0 0,-6-17-157 0 0,-1 0 0 0 0,1-1 0 0 0,1 0 0 0 0,-1 0 0 0 0,1-1 0 0 0,1 0 0 0 0,17 15 0 0 0,-15-16-395 0 0,0-1-1 0 0,1 0 0 0 0,18 7 1 0 0,0-1-1323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428"/>
    </inkml:context>
    <inkml:brush xml:id="br0">
      <inkml:brushProperty name="width" value="0.1" units="cm"/>
      <inkml:brushProperty name="height" value="0.1" units="cm"/>
      <inkml:brushProperty name="color" value="#FF0066"/>
    </inkml:brush>
  </inkml:definitions>
  <inkml:trace contextRef="#ctx0" brushRef="#br0">5 4 9216 0 0,'-5'-3'11634'0'0,"6"4"-11370"0"0,0 1 0 0 0,1 0 0 0 0,-1-1 0 0 0,0 1-1 0 0,0-1 1 0 0,1 1 0 0 0,-1-1 0 0 0,0 0 0 0 0,4 3 0 0 0,0 0 81 0 0,71 92 2486 0 0,-6-8-2049 0 0,-47-62-679 0 0,64 64-78 0 0,-62-68-63 0 0,101 82-2082 0 0,-114-95 399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789"/>
    </inkml:context>
    <inkml:brush xml:id="br0">
      <inkml:brushProperty name="width" value="0.1" units="cm"/>
      <inkml:brushProperty name="height" value="0.1" units="cm"/>
      <inkml:brushProperty name="color" value="#FF0066"/>
    </inkml:brush>
  </inkml:definitions>
  <inkml:trace contextRef="#ctx0" brushRef="#br0">333 6 11976 0 0,'-2'-6'15545'0'0,"-1"14"-16579"0"0,-40 78 3082 0 0,1-21-1259 0 0,-98 115-1 0 0,121-159-581 0 0,6-5-150 0 0,-17 15 1 0 0,26-27-241 0 0,-3 2-401 0 0,0 0 1 0 0,1 1-1 0 0,-11 13 0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9.231"/>
    </inkml:context>
    <inkml:brush xml:id="br0">
      <inkml:brushProperty name="width" value="0.1" units="cm"/>
      <inkml:brushProperty name="height" value="0.1" units="cm"/>
      <inkml:brushProperty name="color" value="#FF0066"/>
    </inkml:brush>
  </inkml:definitions>
  <inkml:trace contextRef="#ctx0" brushRef="#br0">125 5 16040 0 0,'-12'-4'1603'0'0,"12"22"-84"0"0,8 52 2153 0 0,-9-55-3373 0 0,0 0 0 0 0,-1 0-1 0 0,0 0 1 0 0,-2-1 0 0 0,1 1 0 0 0,-2 0 0 0 0,0-1-1 0 0,-9 18 1 0 0,0-7-286 0 0,-19 25 0 0 0,23-35-11 0 0,6-10-42 0 0,0 0 1 0 0,0-1-1 0 0,0 1 0 0 0,-7 4 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0.315"/>
    </inkml:context>
    <inkml:brush xml:id="br0">
      <inkml:brushProperty name="width" value="0.1" units="cm"/>
      <inkml:brushProperty name="height" value="0.1" units="cm"/>
      <inkml:brushProperty name="color" value="#FF0066"/>
    </inkml:brush>
  </inkml:definitions>
  <inkml:trace contextRef="#ctx0" brushRef="#br0">0 0 17503 0 0,'0'0'1759'0'0,"2"1"-1614"0"0,27 11 790 0 0,-1 1 0 0 0,0 2-1 0 0,-1 1 1 0 0,32 24 0 0 0,1 0-149 0 0,-51-34-744 0 0,0 1-1 0 0,-1 0 1 0 0,0 1-1 0 0,0-1 1 0 0,-1 1-1 0 0,0 1 1 0 0,0-1-1 0 0,-1 1 1 0 0,8 16-1 0 0,-5-8 15 0 0,-1 1-1 0 0,-1 0 0 0 0,-1 0 1 0 0,7 31-1 0 0,-10-33 25 0 0,-2 1-1 0 0,1 0 0 0 0,-2 0 1 0 0,0 0-1 0 0,-1-1 1 0 0,-1 1-1 0 0,-1 0 0 0 0,0-1 1 0 0,-1 1-1 0 0,-1-1 0 0 0,0 0 1 0 0,-9 17-1 0 0,0-4 93 0 0,-1-1 0 0 0,-1-1 0 0 0,-1-1 0 0 0,-1 0 0 0 0,-34 35 0 0 0,38-45-284 0 0,-1 1-975 0 0,-21 18 0 0 0,31-31 496 0 0,0 0 0 0 0,-1 0 0 0 0,1 0-1 0 0,-1-1 1 0 0,0 0 0 0 0,1 0 0 0 0,-2 0 0 0 0,-10 2 0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1.864"/>
    </inkml:context>
    <inkml:brush xml:id="br0">
      <inkml:brushProperty name="width" value="0.1" units="cm"/>
      <inkml:brushProperty name="height" value="0.1" units="cm"/>
      <inkml:brushProperty name="color" value="#FD99EA"/>
    </inkml:brush>
  </inkml:definitions>
  <inkml:trace contextRef="#ctx0" brushRef="#br0">0 11 7368 0 0,'6'-10'15279'0'0,"-3"12"-15124"0"0,0 0 1 0 0,0 0-1 0 0,0 0 0 0 0,-1 1 0 0 0,1-1 0 0 0,-1 1 0 0 0,0 0 0 0 0,3 3 0 0 0,4 5 217 0 0,5 7 117 0 0,19 32-1 0 0,-23-34-419 0 0,1 0 0 0 0,0-1 1 0 0,20 21-1 0 0,7 5-55 0 0,-22-23-43 0 0,20 17 1 0 0,-24-25-157 0 0,21 18 383 0 0,-10-12-2822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2.271"/>
    </inkml:context>
    <inkml:brush xml:id="br0">
      <inkml:brushProperty name="width" value="0.1" units="cm"/>
      <inkml:brushProperty name="height" value="0.1" units="cm"/>
      <inkml:brushProperty name="color" value="#FD99EA"/>
    </inkml:brush>
  </inkml:definitions>
  <inkml:trace contextRef="#ctx0" brushRef="#br0">228 42 8288 0 0,'0'0'756'0'0,"0"-1"-576"0"0,-1-1 1 0 0,1 1 0 0 0,0 0 0 0 0,0 0-1 0 0,0-1 1 0 0,1 1 0 0 0,-1 0 0 0 0,0 0-1 0 0,0-1 1 0 0,1-1 0 0 0,33-22 14212 0 0,-34 25-14212 0 0,-3 24 1111 0 0,-1-6-928 0 0,-1 0 1 0 0,-1 0-1 0 0,0-1 0 0 0,-15 28 1 0 0,-1 4 9 0 0,-18 67 302 0 0,23-65-371 0 0,-32 71-1 0 0,18-49-247 0 0,-8 12-6 0 0,36-80-189 0 0,1 1 1 0 0,-1-1-1 0 0,1 1 0 0 0,0 0 1 0 0,0-1-1 0 0,0 1 0 0 0,-1 9 1 0 0,3-6-986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7.698"/>
    </inkml:context>
    <inkml:brush xml:id="br0">
      <inkml:brushProperty name="width" value="0.1" units="cm"/>
      <inkml:brushProperty name="height" value="0.1" units="cm"/>
      <inkml:brushProperty name="color" value="#FF0066"/>
    </inkml:brush>
  </inkml:definitions>
  <inkml:trace contextRef="#ctx0" brushRef="#br0">213 132 11976 0 0,'-1'0'250'0'0,"0"0"1"0"0,0 1-1 0 0,0-1 0 0 0,0 0 1 0 0,1 0-1 0 0,-1 0 1 0 0,0-1-1 0 0,0 1 1 0 0,0 0-1 0 0,0 0 1 0 0,0 0-1 0 0,-1-1 1 0 0,3 0-145 0 0,-1-1 0 0 0,1 1 1 0 0,-1 0-1 0 0,1-1 1 0 0,-1 1-1 0 0,0 0 0 0 0,0-1 1 0 0,1 1-1 0 0,-1 0 1 0 0,0-1-1 0 0,0 1 0 0 0,0-1 1 0 0,-1 1-1 0 0,1 0 1 0 0,0-1-1 0 0,0 1 0 0 0,-1-2 1 0 0,-11-23 1555 0 0,8 19-1478 0 0,0-7 770 0 0,4 13-893 0 0,0 0 0 0 0,0 0 0 0 0,-1 0 0 0 0,1 0 0 0 0,0 0 0 0 0,0 0 0 0 0,-1 0 1 0 0,1 0-1 0 0,-1 0 0 0 0,1 0 0 0 0,-1 0 0 0 0,1 0 0 0 0,-1 0 0 0 0,-1-1 0 0 0,-26-28 565 0 0,28 30-619 0 0,0 0 1 0 0,-1-1 0 0 0,1 1-1 0 0,0 0 1 0 0,-1-1 0 0 0,1 1 0 0 0,0 0-1 0 0,-1 0 1 0 0,1-1 0 0 0,0 1-1 0 0,-1 0 1 0 0,1 0 0 0 0,-1 0 0 0 0,1-1-1 0 0,-1 1 1 0 0,1 0 0 0 0,0 0-1 0 0,-1 0 1 0 0,0 0 0 0 0,-19-6 195 0 0,18 5-202 0 0,0 1 1 0 0,1 0-1 0 0,-1-1 0 0 0,0 1 0 0 0,1 0 1 0 0,-1 0-1 0 0,0 0 0 0 0,1 0 0 0 0,-1 0 1 0 0,0 1-1 0 0,0-1 0 0 0,1 0 0 0 0,-1 1 1 0 0,1 0-1 0 0,-1-1 0 0 0,0 1 0 0 0,1 0 1 0 0,-1 0-1 0 0,0 0 0 0 0,-7 3 217 0 0,8-2-204 0 0,-1-1-1 0 0,1 0 1 0 0,0 0 0 0 0,-1 1 0 0 0,1-1 0 0 0,0 1 0 0 0,0-1 0 0 0,0 1 0 0 0,0 0-1 0 0,0 1 1 0 0,0-2 0 0 0,-7 14 150 0 0,1 0 0 0 0,0 0 0 0 0,1 0 0 0 0,0 1 0 0 0,-5 24 0 0 0,5-11 29 0 0,3-17-308 0 0,1 0 1 0 0,0 0-1 0 0,-1 17 1 0 0,2 19-112 0 0,3 55 181 0 0,-1-97 1 0 0,-1 0-1 0 0,2 0 0 0 0,-1-1 1 0 0,1 1-1 0 0,0-1 0 0 0,0 1 1 0 0,0-1-1 0 0,1 0 0 0 0,0 0 1 0 0,0 0-1 0 0,7 9 1 0 0,-9-12 40 0 0,1-1 0 0 0,-1 1 1 0 0,1-1-1 0 0,-1 1 1 0 0,1-1-1 0 0,0 0 0 0 0,0 1 1 0 0,0-1-1 0 0,-1 0 1 0 0,1 0-1 0 0,0 0 1 0 0,0-1-1 0 0,1 1 0 0 0,-1 0 1 0 0,0-1-1 0 0,0 0 1 0 0,0 1-1 0 0,0-1 1 0 0,0 0-1 0 0,1 0 0 0 0,-1 0 1 0 0,0 0-1 0 0,0 0 1 0 0,0-1-1 0 0,0 1 1 0 0,0-1-1 0 0,1 1 0 0 0,-1-1 1 0 0,0 0-1 0 0,0 0 1 0 0,0 0-1 0 0,-1 0 1 0 0,4-2-1 0 0,0-1-55 0 0,1 0-1 0 0,-1 0 1 0 0,0-1-1 0 0,-1 0 1 0 0,1 0-1 0 0,-1 0 1 0 0,6-9 0 0 0,23-45-105 0 0,-25 43 80 0 0,17-40-286 0 0,-21 49 303 0 0,-1 0 0 0 0,0-1 0 0 0,-1 0 1 0 0,3-9-1 0 0,3-11-63 0 0,-7 20 83 0 0,-1 6 40 0 0,0 0-1 0 0,0 0 1 0 0,1 0-1 0 0,-1 0 1 0 0,0 0-1 0 0,1 0 1 0 0,-1 0-1 0 0,1 1 0 0 0,0-1 1 0 0,1-2-1 0 0,-1 2 124 0 0,-6 21 336 0 0,3 56 223 0 0,0-41-610 0 0,2 1-1 0 0,1 0 1 0 0,11 68 0 0 0,8-47-1859 0 0,-19-53 1407 0 0,0 0-1 0 0,0-1 1 0 0,0 1 0 0 0,0 0-1 0 0,1 0 1 0 0,-1-1-1 0 0,1 1 1 0 0,0-1-1 0 0,3 5 1 0 0,3-1-1670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092"/>
    </inkml:context>
    <inkml:brush xml:id="br0">
      <inkml:brushProperty name="width" value="0.1" units="cm"/>
      <inkml:brushProperty name="height" value="0.1" units="cm"/>
      <inkml:brushProperty name="color" value="#FF0066"/>
    </inkml:brush>
  </inkml:definitions>
  <inkml:trace contextRef="#ctx0" brushRef="#br0">0 53 15664 0 0,'0'0'2898'0'0,"2"3"-2251"0"0,0 1-479 0 0,-1 0 0 0 0,1 0 0 0 0,-1 0 0 0 0,1 0 1 0 0,-1 1-1 0 0,0-1 0 0 0,-1 1 0 0 0,1 4 0 0 0,0 42 414 0 0,-1-31-505 0 0,3 188 1733 0 0,-6-137-2539 0 0,3-69 552 0 0,1-2-247 0 0,-1 0 413 0 0,1 0 0 0 0,-1 0-1 0 0,0-1 1 0 0,0 1 0 0 0,1 0 0 0 0,-1 0-1 0 0,0 0 1 0 0,0 0 0 0 0,1-1 0 0 0,-1 1-1 0 0,0 0 1 0 0,0 0 0 0 0,1-1 0 0 0,-1 1-1 0 0,0 0 1 0 0,0 0 0 0 0,0-1 0 0 0,0 1 0 0 0,0 0-1 0 0,1-1 1 0 0,-1 1 0 0 0,0 0 0 0 0,0-1-1 0 0,0 1 1 0 0,0-1 0 0 0,1-12-168 0 0,0 6 82 0 0,2-15-12 0 0,-1 8 65 0 0,0 0 0 0 0,1 0 0 0 0,6-18-1 0 0,11-27 23 0 0,-11 29 189 0 0,16-33 0 0 0,-13 37-39 0 0,-6 11-184 0 0,1-1 0 0 0,1 1 0 0 0,1 1 0 0 0,0-1 0 0 0,21-24 0 0 0,-24 33-274 0 0,0 0 0 0 0,1 0-1 0 0,-1 0 1 0 0,12-6-1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508"/>
    </inkml:context>
    <inkml:brush xml:id="br0">
      <inkml:brushProperty name="width" value="0.1" units="cm"/>
      <inkml:brushProperty name="height" value="0.1" units="cm"/>
      <inkml:brushProperty name="color" value="#FF0066"/>
    </inkml:brush>
  </inkml:definitions>
  <inkml:trace contextRef="#ctx0" brushRef="#br0">0 44 18343 0 0,'0'0'1835'0'0,"1"2"-1679"0"0,6 15 257 0 0,0 0 1 0 0,-1 0-1 0 0,-1 1 0 0 0,2 18 1 0 0,4 59 482 0 0,-6-44-1098 0 0,-4-39 208 0 0,-1 0-1 0 0,-2 15 0 0 0,-1 8 210 0 0,3-27-322 0 0,0-13-558 0 0,1-15 214 0 0,19-67 275 0 0,-17 78 173 0 0,1 0-1 0 0,6-11 1 0 0,1-4-47 0 0,-1 3 47 0 0,1 2-1 0 0,14-21 0 0 0,-18 30 3 0 0,0 1 1 0 0,0 0 0 0 0,9-9 0 0 0,7-7 0 0 0,-16 16-110 0 0,-1 2 1 0 0,2-1-1 0 0,11-10 0 0 0,-15 15-399 0 0,1 0 0 0 0,-1 0-1 0 0,1 0 1 0 0,0 1 0 0 0,5-3 0 0 0,6 0-6212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965"/>
    </inkml:context>
    <inkml:brush xml:id="br0">
      <inkml:brushProperty name="width" value="0.1" units="cm"/>
      <inkml:brushProperty name="height" value="0.1" units="cm"/>
      <inkml:brushProperty name="color" value="#FF0066"/>
    </inkml:brush>
  </inkml:definitions>
  <inkml:trace contextRef="#ctx0" brushRef="#br0">297 88 9216 0 0,'-16'-13'8546'0'0,"15"10"-8397"0"0,1-1 0 0 0,-1 1 0 0 0,0 0-1 0 0,0-1 1 0 0,0 1 0 0 0,0 0 0 0 0,-1 0 0 0 0,1 0-1 0 0,-1 0 1 0 0,0 0 0 0 0,0 0 0 0 0,0 0 0 0 0,0 1 0 0 0,0-1-1 0 0,0 1 1 0 0,-1 0 0 0 0,0-1 0 0 0,1 1 0 0 0,-1 0-1 0 0,0 0 1 0 0,0 1 0 0 0,0-1 0 0 0,0 1 0 0 0,0-1 0 0 0,-5-1-1 0 0,-9 0 119 0 0,-12-1 50 0 0,23 4-274 0 0,-1 0-11 0 0,0 0 0 0 0,0 1 0 0 0,1-1 0 0 0,-13 4 0 0 0,6-1 28 0 0,10-3-52 0 0,1 0 0 0 0,0 1 0 0 0,0-1 0 0 0,0 1 1 0 0,-1 0-1 0 0,1 0 0 0 0,0 0 0 0 0,-3 1 0 0 0,-3 4 95 0 0,1 0 0 0 0,-14 13 0 0 0,18-16-77 0 0,1 0 0 0 0,0 0 0 0 0,-1 0 0 0 0,1 0 1 0 0,1 1-1 0 0,-1-1 0 0 0,0 0 0 0 0,1 1 0 0 0,0-1 0 0 0,-1 7 0 0 0,-11 34 67 0 0,9-35-75 0 0,1 0-1 0 0,1 0 1 0 0,0 1 0 0 0,0-1-1 0 0,-1 16 1 0 0,1 7 29 0 0,1-25-35 0 0,0 1 0 0 0,1 0 0 0 0,0 0 0 0 0,1 8 0 0 0,3 7-20 0 0,-1-1-26 0 0,1 0 0 0 0,12 35 0 0 0,-15-51 28 0 0,1-1 0 0 0,0-1 1 0 0,0 1-1 0 0,1 0 0 0 0,0 0 0 0 0,0-1 0 0 0,0 0 0 0 0,0 1 0 0 0,0-1 0 0 0,1-1 1 0 0,0 1-1 0 0,0 0 0 0 0,0-1 0 0 0,0 0 0 0 0,0 0 0 0 0,9 4 0 0 0,-11-6 2 0 0,0 0 0 0 0,1-1 0 0 0,-1 1 0 0 0,0-1 0 0 0,1 0 0 0 0,-1 0 0 0 0,0 0 0 0 0,1 0 0 0 0,-1 0 0 0 0,0 0 0 0 0,1-1 0 0 0,-1 1 0 0 0,0-1 0 0 0,0 0 0 0 0,1 0 0 0 0,-1 1 0 0 0,0-1 0 0 0,0-1-1 0 0,0 1 1 0 0,0 0 0 0 0,0 0 0 0 0,0-1 0 0 0,-1 1 0 0 0,4-4 0 0 0,2-2-8 0 0,0 0 1 0 0,-1 0-1 0 0,1-1 0 0 0,6-12 0 0 0,48-85-424 0 0,-51 85 109 0 0,0 0 0 0 0,-1-1 0 0 0,6-23-1 0 0,14-30-837 0 0,-29 73 1147 0 0,2-2-10 0 0,-1 0 0 0 0,0 0 0 0 0,0 0 0 0 0,0-1 0 0 0,0 1 0 0 0,0 0 0 0 0,-1 0 0 0 0,0-1-1 0 0,1 1 1 0 0,-1 0 0 0 0,0 0 0 0 0,-1-5 0 0 0,1 6 232 0 0,8 13 100 0 0,-7-9-208 0 0,1 1 0 0 0,-1 0 0 0 0,0-1 0 0 0,0 1 0 0 0,1 5 0 0 0,2 4 141 0 0,-1-1-96 0 0,0 0 0 0 0,0-1 0 0 0,-1 1-1 0 0,0 12 1 0 0,2 5 27 0 0,0-2-123 0 0,-3-14-31 0 0,1 0 1 0 0,6 18-1 0 0,-7-27-47 0 0,2 7-197 0 0,-1-1-1 0 0,2 0 0 0 0,0 0 1 0 0,0 0-1 0 0,0-1 0 0 0,1 0 0 0 0,0 1 1 0 0,7 7-1 0 0,-7-10-1985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356"/>
    </inkml:context>
    <inkml:brush xml:id="br0">
      <inkml:brushProperty name="width" value="0.1" units="cm"/>
      <inkml:brushProperty name="height" value="0.1" units="cm"/>
      <inkml:brushProperty name="color" value="#FF0066"/>
    </inkml:brush>
  </inkml:definitions>
  <inkml:trace contextRef="#ctx0" brushRef="#br0">8 3 15664 0 0,'-1'0'1417'0'0,"-5"-3"713"0"0,8 4-1918 0 0,-1 0-1 0 0,1 1 1 0 0,0-1 0 0 0,-1 0-1 0 0,1 1 1 0 0,0-1-1 0 0,-1 1 1 0 0,0-1-1 0 0,1 1 1 0 0,-1-1-1 0 0,0 1 1 0 0,0 0-1 0 0,2 3 1 0 0,7 27 756 0 0,-1-4-382 0 0,3 5-159 0 0,-8-21-215 0 0,1 1 0 0 0,10 18 0 0 0,33 56 505 0 0,-40-74-877 0 0,1 1-1 0 0,0-1 0 0 0,1 0 1 0 0,0-1-1 0 0,13 11 0 0 0,-12-15-979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748"/>
    </inkml:context>
    <inkml:brush xml:id="br0">
      <inkml:brushProperty name="width" value="0.1" units="cm"/>
      <inkml:brushProperty name="height" value="0.1" units="cm"/>
      <inkml:brushProperty name="color" value="#FF0066"/>
    </inkml:brush>
  </inkml:definitions>
  <inkml:trace contextRef="#ctx0" brushRef="#br0">240 11 15432 0 0,'4'-11'8148'0'0,"-5"33"-7403"0"0,0-1-214 0 0,-2 0 1 0 0,0 0 0 0 0,-1 0-1 0 0,-14 39 1 0 0,-26 59 645 0 0,36-96-1040 0 0,-32 88 466 0 0,30-87-415 0 0,-2 0-1 0 0,-19 32 1 0 0,28-52-474 0 0,-39 62 706 0 0,30-43-3002 0 0,0 0-3998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271"/>
    </inkml:context>
    <inkml:brush xml:id="br0">
      <inkml:brushProperty name="width" value="0.1" units="cm"/>
      <inkml:brushProperty name="height" value="0.1" units="cm"/>
      <inkml:brushProperty name="color" value="#FF0066"/>
    </inkml:brush>
  </inkml:definitions>
  <inkml:trace contextRef="#ctx0" brushRef="#br0">208 93 9216 0 0,'-9'-1'976'0'0,"8"0"-706"0"0,1 0 1 0 0,-1 0-1 0 0,0 0 1 0 0,0 0-1 0 0,0 0 0 0 0,0 0 1 0 0,1-1-1 0 0,-1 1 1 0 0,1 0-1 0 0,-1-1 1 0 0,1 1-1 0 0,-1-3 1 0 0,1 4-139 0 0,-1-1 1 0 0,1 0 0 0 0,0 0-1 0 0,0 1 1 0 0,0-1-1 0 0,-1 0 1 0 0,1 1 0 0 0,0-1-1 0 0,-1 0 1 0 0,1 1-1 0 0,-1-1 1 0 0,1 0 0 0 0,-1 1-1 0 0,0-1 1 0 0,-13-16 1830 0 0,12 14-1736 0 0,1 1 1 0 0,-1 0-1 0 0,0 0 1 0 0,1 0-1 0 0,-1 0 1 0 0,0 0-1 0 0,-4-3 0 0 0,-7-4 799 0 0,11 8-755 0 0,1 0 0 0 0,-1-1 0 0 0,0 1 0 0 0,0 0 0 0 0,0 0 0 0 0,0 0 1 0 0,0 0-1 0 0,0 0 0 0 0,-1 1 0 0 0,-1-2 0 0 0,-6 0-250 0 0,8 1-21 0 0,1 1 0 0 0,0-1 1 0 0,0 1-1 0 0,0 0 0 0 0,-1-1 0 0 0,1 1 0 0 0,0 0 0 0 0,0 0 0 0 0,-1 0 0 0 0,1 0 0 0 0,0 0 1 0 0,-1 0-1 0 0,1 0 0 0 0,0 0 0 0 0,0 1 0 0 0,-1-1 0 0 0,1 0 0 0 0,0 1 0 0 0,0-1 0 0 0,0 1 1 0 0,0-1-1 0 0,-1 1 0 0 0,1 0 0 0 0,0-1 0 0 0,0 1 0 0 0,0 0 0 0 0,-1 1 0 0 0,-5 5 4 0 0,1 0 0 0 0,-1 1 0 0 0,1 0 0 0 0,0 0 0 0 0,1 0 0 0 0,0 1 0 0 0,1 0 0 0 0,-1 0 0 0 0,2 0 0 0 0,-1 0 0 0 0,1 1 0 0 0,1-1 0 0 0,0 1 0 0 0,0 0 0 0 0,1 0 0 0 0,0 0 0 0 0,0 0 0 0 0,1 0 0 0 0,1-1 0 0 0,0 1 0 0 0,2 14 0 0 0,4 2-4 0 0,-6-18 0 0 0,1 0 0 0 0,0 0 0 0 0,1 0 0 0 0,0 0 0 0 0,0 0 0 0 0,4 7 0 0 0,-4-10 0 0 0,2 4 0 0 0,1 0 0 0 0,0 1 0 0 0,0-2 0 0 0,1 1 0 0 0,0-1 0 0 0,1 0 0 0 0,0 0 0 0 0,14 10 0 0 0,-20-17 0 0 0,0 0 0 0 0,0 0 0 0 0,1 0-1 0 0,-1 0 1 0 0,0 0 0 0 0,1-1 0 0 0,-1 1 0 0 0,0-1-1 0 0,1 0 1 0 0,-1 1 0 0 0,1-1 0 0 0,-1 0-1 0 0,1 0 1 0 0,-1-1 0 0 0,0 1 0 0 0,1 0 0 0 0,-1-1-1 0 0,1 0 1 0 0,-1 1 0 0 0,0-1 0 0 0,0 0-1 0 0,1 0 1 0 0,-1 0 0 0 0,0-1 0 0 0,3-1 0 0 0,1-1 4 0 0,0-1 0 0 0,1 0 0 0 0,-2 0 0 0 0,1-1 0 0 0,-1 1 0 0 0,10-13 0 0 0,-7 5 17 0 0,0 0 0 0 0,-1 0 1 0 0,-1-1-1 0 0,0 0 0 0 0,-1 0 0 0 0,0-1 1 0 0,-1 0-1 0 0,-1 0 0 0 0,0 0 0 0 0,-1 0 1 0 0,0 0-1 0 0,-2 0 0 0 0,1 0 0 0 0,-4-25 1 0 0,1 29-205 0 0,0 1 1 0 0,0-1 0 0 0,-7-17-1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693"/>
    </inkml:context>
    <inkml:brush xml:id="br0">
      <inkml:brushProperty name="width" value="0.1" units="cm"/>
      <inkml:brushProperty name="height" value="0.1" units="cm"/>
      <inkml:brushProperty name="color" value="#FF0066"/>
    </inkml:brush>
  </inkml:definitions>
  <inkml:trace contextRef="#ctx0" brushRef="#br0">60 634 11976 0 0,'0'0'546'0'0,"-1"1"-10"0"0,-11 16 4581 0 0,11-19-4793 0 0,1 0 0 0 0,-1 0 0 0 0,0 0 0 0 0,0 0 0 0 0,0 0 0 0 0,0 0-1 0 0,0 1 1 0 0,0-1 0 0 0,-2-1 0 0 0,-6-10-291 0 0,6 4 148 0 0,1 1-1 0 0,0-1 1 0 0,-2-15-1 0 0,-1-2 538 0 0,1 4-596 0 0,1 0-1 0 0,1-1 1 0 0,1 1 0 0 0,3-35-1 0 0,-2 15-123 0 0,0-4 44 0 0,14-36 654 0 0,-12 69-658 0 0,1 0-1 0 0,0-1 1 0 0,1 1-1 0 0,1 1 1 0 0,0-1-1 0 0,1 1 1 0 0,13-22-1 0 0,-13 24-198 0 0,1 1-1 0 0,0 0 1 0 0,1 0-1 0 0,0 1 0 0 0,0 0 1 0 0,1 0-1 0 0,-1 1 1 0 0,2 0-1 0 0,15-10 0 0 0,-20 16-64 0 0,-1-1 0 0 0,1 0-1 0 0,-1 1 1 0 0,1 0 0 0 0,0 0 0 0 0,-1 0-1 0 0,1 0 1 0 0,0 1 0 0 0,9 0 0 0 0,-10 0 196 0 0,-4 0 17 0 0,0 0-1 0 0,0 0 0 0 0,1 0 0 0 0,-1 0 1 0 0,0 0-1 0 0,0 0 0 0 0,0 0 1 0 0,0 0-1 0 0,0 0 0 0 0,1 0 0 0 0,-1 0 1 0 0,0 0-1 0 0,0 0 0 0 0,0 0 0 0 0,0 0 1 0 0,0 0-1 0 0,0 0 0 0 0,1 0 1 0 0,-1 0-1 0 0,0 0 0 0 0,0 0 0 0 0,0 1 1 0 0,0-1-1 0 0,0 0 0 0 0,0 0 0 0 0,0 0 1 0 0,0 0-1 0 0,1 0 0 0 0,-1 0 0 0 0,0 0 1 0 0,0 0-1 0 0,0 1 0 0 0,0-1 1 0 0,0 0-1 0 0,0 0 0 0 0,0 0 0 0 0,26 38-4639 0 0,-22-24 2927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085"/>
    </inkml:context>
    <inkml:brush xml:id="br0">
      <inkml:brushProperty name="width" value="0.1" units="cm"/>
      <inkml:brushProperty name="height" value="0.1" units="cm"/>
      <inkml:brushProperty name="color" value="#FF0066"/>
    </inkml:brush>
  </inkml:definitions>
  <inkml:trace contextRef="#ctx0" brushRef="#br0">0 63 18831 0 0,'6'-3'744'0'0,"-1"0"-1"0"0,1 1 0 0 0,0 0 0 0 0,0 0 0 0 0,7-1 0 0 0,45-9 518 0 0,-18 5-417 0 0,-31 5-966 0 0,68-13 73 0 0,-28 7-6646 0 0,-19 5-1266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543"/>
    </inkml:context>
    <inkml:brush xml:id="br0">
      <inkml:brushProperty name="width" value="0.1" units="cm"/>
      <inkml:brushProperty name="height" value="0.1" units="cm"/>
      <inkml:brushProperty name="color" value="#FF0066"/>
    </inkml:brush>
  </inkml:definitions>
  <inkml:trace contextRef="#ctx0" brushRef="#br0">28 229 7832 0 0,'0'0'356'0'0,"2"0"-7"0"0,1 1 24 0 0,-1 0 1 0 0,1 0-1 0 0,0-1 0 0 0,0 1 1 0 0,0-1-1 0 0,4 1 0 0 0,11-1 6074 0 0,-18-1-6250 0 0,3 0 495 0 0,0 0-469 0 0,0 0 0 0 0,1 0 1 0 0,-1-1-1 0 0,0 1 0 0 0,0-1 0 0 0,0 1 0 0 0,0-1 1 0 0,0 0-1 0 0,4-3 0 0 0,17-12 673 0 0,-21 15-824 0 0,1 1 0 0 0,-1-1-1 0 0,0 0 1 0 0,0-1 0 0 0,0 1 0 0 0,0 0-1 0 0,0-1 1 0 0,-1 0 0 0 0,1 1 0 0 0,-1-1 0 0 0,4-5-1 0 0,-5 6-38 0 0,0 0-1 0 0,1 0 0 0 0,-1 0 0 0 0,1 0 1 0 0,0 0-1 0 0,0 1 0 0 0,4-3 0 0 0,-5 3-18 0 0,0 0 0 0 0,0 0-1 0 0,1 0 1 0 0,-1 1-1 0 0,0-1 1 0 0,0 0 0 0 0,0 0-1 0 0,0-1 1 0 0,0 1 0 0 0,0 0-1 0 0,0 0 1 0 0,0 0-1 0 0,-1-1 1 0 0,1 1 0 0 0,0 0-1 0 0,-1-1 1 0 0,1 1-1 0 0,-1 0 1 0 0,0-1 0 0 0,1-2-1 0 0,-1 3-8 0 0,0 0 0 0 0,0 0-1 0 0,0-1 1 0 0,1 1 0 0 0,-1 0-1 0 0,0 0 1 0 0,0-1 0 0 0,1 1-1 0 0,-1 0 1 0 0,1 0-1 0 0,-1 0 1 0 0,1 0 0 0 0,1-2-1 0 0,5-12 51 0 0,-5-4 28 0 0,0 13-46 0 0,-2 5-35 0 0,0 1 0 0 0,1-1 0 0 0,-1 1 0 0 0,0-1 0 0 0,0 1-1 0 0,1-1 1 0 0,-1 0 0 0 0,0 1 0 0 0,0-1 0 0 0,0 1 0 0 0,0-1 0 0 0,0 1 0 0 0,0-1-1 0 0,0 0 1 0 0,0 1 0 0 0,0-1 0 0 0,0 1 0 0 0,0-1 0 0 0,-1 0 0 0 0,1 1 0 0 0,0-1-1 0 0,0 1 1 0 0,0-1 0 0 0,-1 1 0 0 0,1-1 0 0 0,0 1 0 0 0,-1-1 0 0 0,1 1-1 0 0,0-1 1 0 0,-1 1 0 0 0,1 0 0 0 0,-1-1 0 0 0,0 0 0 0 0,0 1 1 0 0,1-1 1 0 0,-1 1 0 0 0,1-1-1 0 0,-1 0 1 0 0,1 1 0 0 0,-1-1-1 0 0,1 1 1 0 0,-1-1 0 0 0,1 0-1 0 0,0 0 1 0 0,-1 1 0 0 0,1-1-1 0 0,0 0 1 0 0,0 1 0 0 0,-1-1-1 0 0,1 0 1 0 0,0-1 0 0 0,0 1-4 0 0,0 0 1 0 0,0-1-1 0 0,0 1 1 0 0,0 0-1 0 0,0 0 1 0 0,0 0-1 0 0,0 0 0 0 0,-1-1 1 0 0,1 1-1 0 0,0 0 1 0 0,-1 0-1 0 0,1 0 1 0 0,-1 0-1 0 0,1 0 1 0 0,-1 0-1 0 0,0 0 1 0 0,1 0-1 0 0,-1 0 1 0 0,0 0-1 0 0,0 0 1 0 0,-1-1-1 0 0,1 1 9 0 0,-1 1 0 0 0,0-1-1 0 0,0 0 1 0 0,0 1 0 0 0,0-1-1 0 0,0 1 1 0 0,1 0 0 0 0,-1-1-1 0 0,0 1 1 0 0,0 0 0 0 0,0 0-1 0 0,0 0 1 0 0,0 1 0 0 0,0-1-1 0 0,0 0 1 0 0,0 1 0 0 0,-3 0-1 0 0,-5 1-1 0 0,5-1 4 0 0,1 0 0 0 0,-1 0 0 0 0,0 0 0 0 0,1 1 0 0 0,0 0 1 0 0,-1-1-1 0 0,1 2 0 0 0,0-1 0 0 0,0 0 0 0 0,0 1 0 0 0,-4 3 0 0 0,-3 4 37 0 0,2-1 1 0 0,-13 17-1 0 0,13-16-9 0 0,3-2-6 0 0,0 1 1 0 0,1 0-1 0 0,0 0 0 0 0,0 0 0 0 0,1 1 1 0 0,1-1-1 0 0,-1 1 0 0 0,1 0 0 0 0,1 0 1 0 0,0 0-1 0 0,0 1 0 0 0,0 12 0 0 0,2-17-12 0 0,1 0 0 0 0,-1 0 0 0 0,1 0 0 0 0,1 8 0 0 0,-1-9-4 0 0,0 1 0 0 0,0-1 0 0 0,0 1 1 0 0,-1 0-1 0 0,-1 10 0 0 0,-2-2 14 0 0,2-10-23 0 0,0-1 1 0 0,1 1 0 0 0,-1-1-1 0 0,1 1 1 0 0,-1-1 0 0 0,1 1-1 0 0,0 0 1 0 0,1-1 0 0 0,0 6 0 0 0,17 40 1 0 0,-16-40-15 0 0,1-1-1 0 0,-1 0 1 0 0,1 0-1 0 0,1 0 1 0 0,-1-1-1 0 0,6 8 1 0 0,-6-11-10 0 0,0 0 1 0 0,0 0-1 0 0,1 0 0 0 0,-1-1 0 0 0,1 1 1 0 0,0-1-1 0 0,0 0 0 0 0,0 0 1 0 0,1 0-1 0 0,-1-1 0 0 0,6 3 1 0 0,-7-4-25 0 0,-1 0 0 0 0,0 0 0 0 0,1-1 0 0 0,-1 1 0 0 0,1-1 1 0 0,-1 0-1 0 0,1 0 0 0 0,-1 0 0 0 0,0 0 0 0 0,1 0 0 0 0,-1 0 1 0 0,1-1-1 0 0,-1 1 0 0 0,1-1 0 0 0,-1 0 0 0 0,3-1 1 0 0,4-2 79 0 0,-1 0 0 0 0,16-10 0 0 0,-7 3 160 0 0,-8 5-217 0 0,-1 0 1 0 0,15-13 0 0 0,7-6-373 0 0,-20 18-378 0 0,-1-1-1 0 0,0 0 0 0 0,0 0 1 0 0,14-18-1 0 0,-14 12-1208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069"/>
    </inkml:context>
    <inkml:brush xml:id="br0">
      <inkml:brushProperty name="width" value="0.1" units="cm"/>
      <inkml:brushProperty name="height" value="0.1" units="cm"/>
      <inkml:brushProperty name="color" value="#FF0066"/>
    </inkml:brush>
  </inkml:definitions>
  <inkml:trace contextRef="#ctx0" brushRef="#br0">321 155 13824 0 0,'-24'-6'629'0'0,"20"5"-292"0"0,5 0-57 0 0,-1 0-274 0 0,1 1 0 0 0,-1 0-1 0 0,1 0 1 0 0,-1-1 0 0 0,0 1-1 0 0,1 0 1 0 0,-1 0 0 0 0,0-1-1 0 0,1 1 1 0 0,-1-1 0 0 0,0 1 0 0 0,0 0-1 0 0,1-1 1 0 0,-1 1 0 0 0,0-1-1 0 0,0 1 1 0 0,0 0 0 0 0,0-1-1 0 0,0 1 1 0 0,1-1 0 0 0,-1 1-1 0 0,0-1 1 0 0,0 1 0 0 0,0-1 0 0 0,0 1-1 0 0,0 0 1 0 0,0-1 0 0 0,0 1-1 0 0,0-1 1 0 0,-1 1 0 0 0,1-1-1 0 0,0 1 1 0 0,0-1 0 0 0,0 1-1 0 0,0 0 1 0 0,-1-1 0 0 0,1 1 0 0 0,0-1-1 0 0,0 1 1 0 0,-1 0 0 0 0,1-1-1 0 0,0 1 1 0 0,-1-1 0 0 0,-1-1 98 0 0,2-5 398 0 0,0 5-321 0 0,1 1 1 0 0,-1-1-1 0 0,0 1 0 0 0,0-1 1 0 0,-1 0-1 0 0,1 1 1 0 0,0-1-1 0 0,0 1 0 0 0,-1-1 1 0 0,1 1-1 0 0,-1-1 0 0 0,0 1 1 0 0,1-1-1 0 0,-2-2 0 0 0,-5-7 419 0 0,6 8-425 0 0,-1 0 1 0 0,0 0 0 0 0,1 0-1 0 0,-1 0 1 0 0,-3-3 0 0 0,-6-8 648 0 0,10 12-750 0 0,0 1 0 0 0,0-1 1 0 0,0 0-1 0 0,0 1 0 0 0,-1-1 0 0 0,1 1 0 0 0,0-1 0 0 0,-3-1 1 0 0,-4-3 392 0 0,0 1 1 0 0,-1-1 0 0 0,-14-6-1 0 0,20 12-392 0 0,0-1 0 0 0,0 0 0 0 0,0 1 0 0 0,0-1 0 0 0,0 1 0 0 0,0 0 0 0 0,0 0 0 0 0,0 0-1 0 0,0 1 1 0 0,0-1 0 0 0,-1 1 0 0 0,1 0 0 0 0,0-1 0 0 0,1 1 0 0 0,-6 3 0 0 0,4-2-25 0 0,0-1 0 0 0,1 1 0 0 0,-1 1 0 0 0,1-1 0 0 0,0 1 0 0 0,-1-1 0 0 0,1 1 0 0 0,0 0 0 0 0,1 0 0 0 0,-1 0 0 0 0,-3 6 0 0 0,-11 15 124 0 0,13-17-152 0 0,-1-1 0 0 0,1 1 0 0 0,0 0-1 0 0,0 1 1 0 0,1-1 0 0 0,-4 10 0 0 0,4-7-13 0 0,0-1 0 0 0,0 1 1 0 0,-1-1-1 0 0,0 0 0 0 0,-1 0 1 0 0,0-1-1 0 0,-7 10 0 0 0,10-15-9 0 0,1-1 0 0 0,-1 1 0 0 0,1-1 0 0 0,0 1 0 0 0,0 0 0 0 0,0 0 0 0 0,0 0 0 0 0,1-1 0 0 0,-1 1 0 0 0,1 0 0 0 0,-1 0 0 0 0,1 0 0 0 0,0 0 0 0 0,0 0 0 0 0,0 0 0 0 0,1 0 0 0 0,0 3 0 0 0,0 23 0 0 0,-3-5 2 0 0,1-19-4 0 0,0 1 1 0 0,0-1 0 0 0,1 1 0 0 0,-1-1-1 0 0,1 1 1 0 0,1 0 0 0 0,-1-1 0 0 0,1 1-1 0 0,0-1 1 0 0,0 1 0 0 0,1-1 0 0 0,0 0-1 0 0,3 8 1 0 0,1 0-52 0 0,1 0 0 0 0,6 23-1 0 0,-11-33 53 0 0,-1 0 0 0 0,1 0-1 0 0,0-1 1 0 0,0 1 0 0 0,0-1-1 0 0,0 1 1 0 0,0-1 0 0 0,0 0-1 0 0,1 1 1 0 0,-1-1 0 0 0,5 2-1 0 0,21 15-7 0 0,-27-19 7 0 0,-1 0-1 0 0,1 0 1 0 0,-1 1-1 0 0,1-1 1 0 0,-1 0 0 0 0,1 0-1 0 0,-1 0 1 0 0,1 0-1 0 0,0 0 1 0 0,-1 0 0 0 0,1 0-1 0 0,-1 0 1 0 0,1 0-1 0 0,-1 0 1 0 0,1 0 0 0 0,1 0-1 0 0,6-1-31 0 0,-4 1 8 0 0,1-1 0 0 0,0 0 0 0 0,-1 0 0 0 0,1-1 0 0 0,0 1 0 0 0,-1-1 0 0 0,1 0 0 0 0,-1 0 0 0 0,0-1 0 0 0,8-5 0 0 0,-7 5-8 0 0,-1 0 1 0 0,1-1-1 0 0,-1 0 0 0 0,0 0 1 0 0,0 0-1 0 0,-1 0 1 0 0,1-1-1 0 0,-1 1 0 0 0,4-7 1 0 0,-3 1-101 0 0,2 1 0 0 0,-1-1 0 0 0,1 1 0 0 0,9-10 0 0 0,-13 17 90 0 0,-1 0 0 0 0,1-1-1 0 0,-1 0 1 0 0,1 1-1 0 0,-1-1 1 0 0,0 0 0 0 0,0 0-1 0 0,0 0 1 0 0,-1 1-1 0 0,2-6 1 0 0,-2 4-48 0 0,1 0 0 0 0,0 0 0 0 0,1 0-1 0 0,-1 0 1 0 0,3-4 0 0 0,3-7-187 0 0,-3 10 121 0 0,-1-2 0 0 0,0 1 0 0 0,0 0-1 0 0,0-1 1 0 0,1-8 0 0 0,-2 9-7 0 0,0-1-1 0 0,1 0 1 0 0,-1 1 0 0 0,6-8 0 0 0,-6 10 18 0 0,0-1 0 0 0,0 1 1 0 0,0 0-1 0 0,0 0 0 0 0,-1-1 1 0 0,0 1-1 0 0,0-1 0 0 0,1-6 0 0 0,2 5-179 0 0,-1 2 502 0 0,-10 2 468 0 0,7 11 46 0 0,-1 1-586 0 0,0 0 0 0 0,1 0 0 0 0,2 16 0 0 0,-2-22-86 0 0,0-1 0 0 0,-1 1-1 0 0,1-1 1 0 0,-1 1 0 0 0,1-1-1 0 0,-1 1 1 0 0,0-1 0 0 0,-3 6 0 0 0,2-5 30 0 0,1 1 0 0 0,-1-1 1 0 0,1 1-1 0 0,-1 5 1 0 0,-1 63 663 0 0,3-68-644 0 0,1 1 1 0 0,-1 0 0 0 0,1-1 0 0 0,1 1 0 0 0,-1-1 0 0 0,1 1-1 0 0,0-1 1 0 0,0 1 0 0 0,0-1 0 0 0,5 7 0 0 0,4 11-510 0 0,-10-21 291 0 0,0 0 0 0 0,0 1 0 0 0,0-1 0 0 0,0 0 0 0 0,1 0 0 0 0,-1 0 0 0 0,1 0 0 0 0,-1 0 0 0 0,1-1 0 0 0,0 1 0 0 0,0 0 0 0 0,0-1 0 0 0,0 1 1 0 0,0-1-1 0 0,0 0 0 0 0,0 0 0 0 0,0 0 0 0 0,1 0 0 0 0,-1 0 0 0 0,0 0 0 0 0,5 1 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487"/>
    </inkml:context>
    <inkml:brush xml:id="br0">
      <inkml:brushProperty name="width" value="0.1" units="cm"/>
      <inkml:brushProperty name="height" value="0.1" units="cm"/>
      <inkml:brushProperty name="color" value="#FF0066"/>
    </inkml:brush>
  </inkml:definitions>
  <inkml:trace contextRef="#ctx0" brushRef="#br0">350 112 8288 0 0,'-2'-10'9896'0'0,"0"5"-9287"0"0,-5-9 408 0 0,7 12-929 0 0,-1 1-1 0 0,1 0 0 0 0,0 0 0 0 0,-1-1 0 0 0,1 1 0 0 0,-1 0 0 0 0,0 0 0 0 0,1 0 0 0 0,-1 0 0 0 0,0 0 0 0 0,1 0 0 0 0,-1 0 0 0 0,0 0 0 0 0,0 0 0 0 0,0 0 0 0 0,0 0 0 0 0,0 0 0 0 0,0 1 0 0 0,-2-2 0 0 0,-21-11 1255 0 0,20 10-1103 0 0,-1 0-1 0 0,0 0 1 0 0,1 1-1 0 0,-1 0 0 0 0,0 0 1 0 0,-9-2-1 0 0,8 2-151 0 0,1 1 0 0 0,0-1 1 0 0,0 0-1 0 0,0 0 0 0 0,0 0 0 0 0,0 0 1 0 0,1-1-1 0 0,-8-5 0 0 0,11 7-76 0 0,0 1-1 0 0,-1-1 1 0 0,1 1-1 0 0,0-1 0 0 0,-1 1 1 0 0,1 0-1 0 0,-1-1 1 0 0,1 1-1 0 0,-1 0 0 0 0,1 0 1 0 0,0 0-1 0 0,-1 0 1 0 0,1 0-1 0 0,-1 0 1 0 0,-2 1-1 0 0,-22 7 53 0 0,21-6-65 0 0,3-2 2 0 0,1 1-1 0 0,-1 0 1 0 0,1-1 0 0 0,-1 1-1 0 0,1 0 1 0 0,0 0 0 0 0,-1 0-1 0 0,1 0 1 0 0,0 0-1 0 0,0 0 1 0 0,-1 1 0 0 0,0 1-1 0 0,1-1 11 0 0,-1-1-1 0 0,1 1 1 0 0,-1-1-1 0 0,1 1 1 0 0,-1-1-1 0 0,0 1 0 0 0,-3 1 1 0 0,0-1 50 0 0,1 0 33 0 0,0 0 0 0 0,1 0 0 0 0,-1 0 0 0 0,1 0 0 0 0,-1 0 0 0 0,1 1 0 0 0,0-1 0 0 0,0 1 0 0 0,0 0-1 0 0,0 0 1 0 0,1 0 0 0 0,-1 1 0 0 0,-3 5 0 0 0,-9 17 193 0 0,11-21-250 0 0,0 1-1 0 0,1-1 1 0 0,-1 1 0 0 0,1 0 0 0 0,1 0 0 0 0,-1 1 0 0 0,1-1-1 0 0,-1 8 1 0 0,-5 22-33 0 0,6-28-5 0 0,-1 1 0 0 0,2-1-1 0 0,-1 1 1 0 0,1 0 0 0 0,0-1 0 0 0,1 1 0 0 0,0 0 0 0 0,2 12 0 0 0,0-14-40 0 0,0 1 1 0 0,-1-1-1 0 0,0 1 0 0 0,0-1 0 0 0,-1 1 1 0 0,0 0-1 0 0,0-1 0 0 0,-3 13 0 0 0,3-17 30 0 0,0 1 1 0 0,0-1-1 0 0,0 1 0 0 0,0-1 0 0 0,1 1 1 0 0,0-1-1 0 0,-1 1 0 0 0,1-1 0 0 0,0 0 1 0 0,1 1-1 0 0,-1-1 0 0 0,1 0 0 0 0,3 6 1 0 0,7 17-30 0 0,-11-21 65 0 0,1 1 0 0 0,0 0 0 0 0,0-1 0 0 0,0 0-1 0 0,1 0 1 0 0,0 0 0 0 0,0 0 0 0 0,0 0 0 0 0,0 0 0 0 0,1-1 0 0 0,0 1 0 0 0,0-1 0 0 0,0 0 0 0 0,1 0 0 0 0,-1-1 0 0 0,10 7-1 0 0,-10-8-53 0 0,0 1-1 0 0,1-1 1 0 0,-1 0-1 0 0,0 0 1 0 0,1 0-1 0 0,-1-1 0 0 0,1 1 1 0 0,-1-1-1 0 0,1 0 1 0 0,0-1-1 0 0,-1 1 1 0 0,1-1-1 0 0,0 0 0 0 0,-1 0 1 0 0,6-1-1 0 0,-1-1-101 0 0,0 0 1 0 0,0 0-1 0 0,0-1 0 0 0,0 0 0 0 0,-1 0 0 0 0,0-1 1 0 0,0 0-1 0 0,0-1 0 0 0,0 0 0 0 0,0 0 0 0 0,-1-1 1 0 0,0 0-1 0 0,8-9 0 0 0,7-8-1108 0 0,9-11-5909 0 0,-14 12-64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885"/>
    </inkml:context>
    <inkml:brush xml:id="br0">
      <inkml:brushProperty name="width" value="0.1" units="cm"/>
      <inkml:brushProperty name="height" value="0.1" units="cm"/>
      <inkml:brushProperty name="color" value="#FF0066"/>
    </inkml:brush>
  </inkml:definitions>
  <inkml:trace contextRef="#ctx0" brushRef="#br0">0 1 11976 0 0,'2'1'8165'0'0,"-2"-1"-8072"0"0,1 1 0 0 0,0 0 1 0 0,-1 0-1 0 0,1-1 0 0 0,-1 1 1 0 0,1 0-1 0 0,-1 0 0 0 0,1 0 0 0 0,-1 0 1 0 0,0 0-1 0 0,0 0 0 0 0,1 0 1 0 0,-1-1-1 0 0,0 1 0 0 0,0 0 1 0 0,0 0-1 0 0,0 2 0 0 0,-2 19 861 0 0,1-4-379 0 0,7 51 977 0 0,0-1-903 0 0,-9 46-631 0 0,5 108-19 0 0,-2-217-5 0 0,2 8 157 0 0,-1 1 1 0 0,-1-1 0 0 0,-2 21-1 0 0,2-12-264 0 0,0-22-39 0 0,-1-2 247 0 0,-1-2-112 0 0,1 0 0 0 0,0-1 1 0 0,0 1-1 0 0,0-1 1 0 0,1 1-1 0 0,0-1 0 0 0,-1 1 1 0 0,2-7-1 0 0,6-41-101 0 0,-3 29 84 0 0,1 1 21 0 0,1 1 0 0 0,1 0-1 0 0,0 1 1 0 0,2 0 0 0 0,19-33-1 0 0,-26 48 14 0 0,8-12-27 0 0,23-29-1 0 0,-14 19-1 0 0,-14 21 14 0 0,0 0 0 0 0,1 0 0 0 0,6-5-1 0 0,-1 1 5 0 0,-10 10 9 0 0,-1 0 0 0 0,1 0-1 0 0,-1 0 1 0 0,1 0 0 0 0,0 0-1 0 0,-1 0 1 0 0,1 0 0 0 0,-1 0-1 0 0,1 0 1 0 0,-1 0 0 0 0,1 1-1 0 0,0-1 1 0 0,-1 0 0 0 0,1 0-1 0 0,-1 1 1 0 0,1-1 0 0 0,-1 0-1 0 0,1 0 1 0 0,-1 1 0 0 0,1-1-1 0 0,-1 1 1 0 0,0-1 0 0 0,2 1-1 0 0,-2 0-1 0 0,3 2-2 0 0,0 0 0 0 0,0 0 0 0 0,0 0 1 0 0,0 0-1 0 0,0 0 0 0 0,-1 1 0 0 0,0-1 0 0 0,0 1 0 0 0,0 0 0 0 0,0 0 0 0 0,2 7 0 0 0,1 4 9 0 0,3 29-1 0 0,-4-22 11 0 0,1 10 114 0 0,-2-1 0 0 0,-2 40-1 0 0,1-9 27 0 0,-1-21-52 0 0,-1-18-74 0 0,4 31 0 0 0,3-36-984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3.881"/>
    </inkml:context>
    <inkml:brush xml:id="br0">
      <inkml:brushProperty name="width" value="0.1" units="cm"/>
      <inkml:brushProperty name="height" value="0.1" units="cm"/>
      <inkml:brushProperty name="color" value="#FF0066"/>
    </inkml:brush>
  </inkml:definitions>
  <inkml:trace contextRef="#ctx0" brushRef="#br0">215 205 6448 0 0,'19'-12'1974'0'0,"-15"9"-889"0"0,-2 0-77 0 0,-1 3-840 0 0,-1 0 0 0 0,0-1 1 0 0,1 1-1 0 0,-1 0 0 0 0,1-1 0 0 0,-1 1 0 0 0,1 0 0 0 0,-1 0 0 0 0,1 0 0 0 0,-1 0 1 0 0,1-1-1 0 0,-1 1 0 0 0,1 0 0 0 0,0 0-31 0 0,-1 0 0 0 0,0-1 0 0 0,1 1 0 0 0,-1 0 0 0 0,0-1 0 0 0,1 1 0 0 0,-1 0 0 0 0,0-1 0 0 0,1 1 0 0 0,-1-1 0 0 0,0 1 0 0 0,0 0 0 0 0,0-1 0 0 0,1 1 0 0 0,-1-1 0 0 0,0 1 0 0 0,0-1 0 0 0,0 1 0 0 0,0 0 0 0 0,0-1 0 0 0,0 1 0 0 0,0-1 0 0 0,0 1 0 0 0,0-1 0 0 0,0 0 0 0 0,1-11 1613 0 0,-1 3-851 0 0,-1-17 914 0 0,-2 15-1040 0 0,-1 0 1 0 0,-4-10 0 0 0,6 16-693 0 0,0 2 43 0 0,1 0-1 0 0,-1 0 1 0 0,0 0-1 0 0,0 1 1 0 0,0-1-1 0 0,0 0 1 0 0,0 1-1 0 0,0-1 1 0 0,-1 1-1 0 0,1-1 1 0 0,-5-2-1 0 0,-2 0 166 0 0,0 0-1 0 0,-14-5 1 0 0,8 3-405 0 0,3-1 118 0 0,12 7 5 0 0,-1 1 0 0 0,1-1-1 0 0,-1 1 1 0 0,0-1 0 0 0,1 1 0 0 0,-1-1 0 0 0,0 1 0 0 0,0-1 0 0 0,1 1 0 0 0,-1-1 0 0 0,0 1 0 0 0,0 0 0 0 0,0 0 0 0 0,1-1 0 0 0,-1 1 0 0 0,0 0 0 0 0,0 0 0 0 0,0 0 0 0 0,0 0 0 0 0,1 0 0 0 0,-1 0 0 0 0,0 0 0 0 0,0 0 0 0 0,0 0 0 0 0,0 0-1 0 0,1 1 1 0 0,-1-1 0 0 0,0 0 0 0 0,0 1 0 0 0,0-1 0 0 0,-1 1 0 0 0,0 0 40 0 0,0 1-1 0 0,1-1 1 0 0,-1 0-1 0 0,0 1 0 0 0,0 0 1 0 0,1-1-1 0 0,-1 1 1 0 0,-1 2-1 0 0,-8 8 176 0 0,6-6-178 0 0,0 0-1 0 0,0 1 0 0 0,0-1 1 0 0,1 1-1 0 0,0 0 0 0 0,0 0 1 0 0,1 0-1 0 0,0 0 0 0 0,-3 12 1 0 0,-6 11 20 0 0,8-20-31 0 0,1 1 1 0 0,0 0 0 0 0,1-1 0 0 0,0 1 0 0 0,0 14 0 0 0,-2 12 161 0 0,0-16-91 0 0,0 35 0 0 0,4-47-173 0 0,0 0 0 0 0,1 0 0 0 0,0 0 0 0 0,1 1 0 0 0,0-2 0 0 0,4 13 1 0 0,-3-13 56 0 0,0 0 0 0 0,1-1 0 0 0,0 1 1 0 0,0-1-1 0 0,0 0 0 0 0,1 0 1 0 0,1 0-1 0 0,6 7 0 0 0,-10-12 5 0 0,0-1-1 0 0,0 1 1 0 0,0 0 0 0 0,0-1-1 0 0,0 1 1 0 0,1-1 0 0 0,-1 0-1 0 0,0 0 1 0 0,1 0 0 0 0,-1 0-1 0 0,1 0 1 0 0,0 0 0 0 0,-1-1-1 0 0,1 1 1 0 0,0-1 0 0 0,-1 0-1 0 0,1 1 1 0 0,0-1 0 0 0,-1-1-1 0 0,1 1 1 0 0,0 0 0 0 0,-1-1-1 0 0,1 1 1 0 0,0-1 0 0 0,-1 0-1 0 0,1 0 1 0 0,-1 0 0 0 0,1 0-1 0 0,2-2 1 0 0,1 0-18 0 0,0-1 1 0 0,0 0-1 0 0,-1-1 0 0 0,1 1 0 0 0,-1-1 0 0 0,0 0 1 0 0,0-1-1 0 0,4-6 0 0 0,3-6-126 0 0,13-26 0 0 0,-14 25 50 0 0,27-67-647 0 0,-3 9-946 0 0,-15 21 568 0 0,-19 55 1282 0 0,-2 2-111 0 0,0 1 1 0 0,1 0 0 0 0,-1 0-1 0 0,0 0 1 0 0,1 0 0 0 0,0 0 0 0 0,-1 0-1 0 0,1 0 1 0 0,0 0 0 0 0,0 1-1 0 0,0-1 1 0 0,1 2 0 0 0,-1 1 37 0 0,-4 44 499 0 0,3-37-519 0 0,0 1 0 0 0,0-1 0 0 0,1 0 0 0 0,2 16 0 0 0,1-6-32 0 0,0-1-10 0 0,7 25-1 0 0,-8-38-593 0 0,1 0 0 0 0,0-1-1 0 0,0 0 1 0 0,0 1 0 0 0,7 9-1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481"/>
    </inkml:context>
    <inkml:brush xml:id="br0">
      <inkml:brushProperty name="width" value="0.1" units="cm"/>
      <inkml:brushProperty name="height" value="0.1" units="cm"/>
      <inkml:brushProperty name="color" value="#FF0066"/>
    </inkml:brush>
  </inkml:definitions>
  <inkml:trace contextRef="#ctx0" brushRef="#br0">277 195 15552 0 0,'0'-12'712'0'0,"0"9"-17"0"0,0 2-449 0 0,3-4-128 0 0,6-7 1243 0 0,-8 12-1297 0 0,-1-1 0 0 0,1 1 0 0 0,0-1 0 0 0,-1 0 0 0 0,1 0 0 0 0,0 1-1 0 0,-1-1 1 0 0,1 0 0 0 0,-1 0 0 0 0,1 0 0 0 0,-1 0 0 0 0,0 0 0 0 0,1 1-1 0 0,-1-1 1 0 0,0 0 0 0 0,1 0 0 0 0,-1 0 0 0 0,0 0 0 0 0,0 0 0 0 0,0 0-1 0 0,0 0 1 0 0,0 0 0 0 0,0 0 0 0 0,0 0 0 0 0,0 0 0 0 0,-1 0 0 0 0,1 0-1 0 0,0 0 1 0 0,-1 0 0 0 0,1 0 0 0 0,0 0 0 0 0,-1 1 0 0 0,1-1-1 0 0,-2-2 1 0 0,1 1 95 0 0,0 0-1 0 0,0-1 0 0 0,0 1 1 0 0,0-1-1 0 0,1 0 0 0 0,-1 1 0 0 0,1-1 1 0 0,0 1-1 0 0,-1-5 0 0 0,1 3 5 0 0,0 1-1 0 0,0 0 1 0 0,-1 0 0 0 0,1 0-1 0 0,-1-1 1 0 0,-2-5 0 0 0,1 5-34 0 0,-1 0 0 0 0,0 0 0 0 0,0-1 0 0 0,0 2 0 0 0,0-1 0 0 0,-1 0 0 0 0,1 1 0 0 0,-1-1 0 0 0,-5-2 0 0 0,-1-1 91 0 0,-1 0-1 0 0,-18-7 1 0 0,28 14-189 0 0,-1-1-1 0 0,0 1 1 0 0,1-1 0 0 0,-1 1 0 0 0,0 0 0 0 0,1-1-1 0 0,-1 1 1 0 0,0 0 0 0 0,1 0 0 0 0,-1 1-1 0 0,0-1 1 0 0,0 0 0 0 0,1 0 0 0 0,-1 1 0 0 0,1-1-1 0 0,-1 1 1 0 0,0 0 0 0 0,1-1 0 0 0,-1 1-1 0 0,-1 1 1 0 0,-3 2 70 0 0,-1 1 0 0 0,1-1 1 0 0,-7 8-1 0 0,-2 0 56 0 0,12-9-143 0 0,1-1 0 0 0,-1 1 0 0 0,1 0-1 0 0,0-1 1 0 0,0 1 0 0 0,0 0 0 0 0,0 0 0 0 0,1 0 0 0 0,-1 1 0 0 0,1-1 0 0 0,-1 4 0 0 0,-4 7 24 0 0,-4 7-19 0 0,1 1 0 0 0,0 0 0 0 0,2 0 0 0 0,-7 42 0 0 0,12-54-13 0 0,1 0-1 0 0,0 0 1 0 0,0 0-1 0 0,1 0 1 0 0,1 0-1 0 0,0 0 1 0 0,0 1-1 0 0,1-2 1 0 0,0 1-1 0 0,1 0 1 0 0,0 0-1 0 0,1-1 1 0 0,7 15-1 0 0,-9-20-18 0 0,1 1-1 0 0,0-1 0 0 0,1 0 1 0 0,-1 0-1 0 0,1-1 1 0 0,0 1-1 0 0,-1-1 1 0 0,1 0-1 0 0,1 0 0 0 0,7 5 1 0 0,-9-7 3 0 0,-1 0 0 0 0,1 0 1 0 0,0 0-1 0 0,0 0 0 0 0,-1 0 0 0 0,1 0 0 0 0,0-1 1 0 0,0 1-1 0 0,0-1 0 0 0,0 0 0 0 0,0 0 1 0 0,0 0-1 0 0,-1 0 0 0 0,1 0 0 0 0,0-1 0 0 0,0 1 1 0 0,0-1-1 0 0,0 0 0 0 0,-1 0 0 0 0,4-1 1 0 0,3-3-52 0 0,-1-1 0 0 0,0 1 1 0 0,-1-1-1 0 0,1-1 1 0 0,-1 1-1 0 0,0-1 1 0 0,-1-1-1 0 0,1 1 1 0 0,6-12-1 0 0,-11 16 25 0 0,-1-1-1 0 0,0 1 1 0 0,1 0-1 0 0,-1-1 1 0 0,-1 1-1 0 0,1 0 1 0 0,0-1-1 0 0,-1 1 1 0 0,0-1-1 0 0,0-6 1 0 0,0 6-30 0 0,0-1 0 0 0,0 1 1 0 0,1-1-1 0 0,-1 1 0 0 0,1 0 1 0 0,2-6-1 0 0,-3 10 63 0 0,2-5-73 0 0,0-1 1 0 0,0 1 0 0 0,-1-1-1 0 0,1 0 1 0 0,-1 1 0 0 0,0-9-1 0 0,7-32-868 0 0,-9 44 880 0 0,1 1 57 0 0,0 1 1 0 0,0-1-1 0 0,0 1 1 0 0,0 0-1 0 0,0-1 1 0 0,0 1-1 0 0,0-1 1 0 0,0 1-1 0 0,0-1 1 0 0,0 1-1 0 0,0-1 1 0 0,0 1-1 0 0,1-1 1 0 0,-1 1-1 0 0,0 0 1 0 0,0-1-1 0 0,0 1 1 0 0,1-1-1 0 0,-1 1 1 0 0,0 0-1 0 0,0-1 1 0 0,1 1-1 0 0,-1 0 1 0 0,0-1-1 0 0,1 1 1 0 0,0-1 434 0 0,0 2-141 0 0,2 9-213 0 0,0 0 0 0 0,-1 0 0 0 0,0 0 0 0 0,-1 1 0 0 0,0-1 0 0 0,-1 0 0 0 0,0 0 0 0 0,0 1 0 0 0,-3 12 0 0 0,1 27 104 0 0,-6 101 302 0 0,7-126-495 0 0,0-1 0 0 0,-2 1 0 0 0,-1-1 0 0 0,-1 0 0 0 0,-1 0 0 0 0,0-1-1 0 0,-2 1 1 0 0,-22 42 0 0 0,24-54 41 0 0,-2-1-1 0 0,1 0 0 0 0,-1 0 1 0 0,-1-1-1 0 0,0 0 0 0 0,-10 9 1 0 0,16-17-7 0 0,1-1 0 0 0,0 1 1 0 0,0 0-1 0 0,-1-1 1 0 0,1 1-1 0 0,-1-1 1 0 0,0 1-1 0 0,1-1 1 0 0,-1 0-1 0 0,0-1 1 0 0,0 1-1 0 0,0 0 1 0 0,1-1-1 0 0,-1 1 1 0 0,0-1-1 0 0,0 0 1 0 0,0 0-1 0 0,0 0 1 0 0,0 0-1 0 0,0-1 0 0 0,0 1 1 0 0,0-1-1 0 0,1 0 1 0 0,-1 1-1 0 0,0-1 1 0 0,0-1-1 0 0,1 1 1 0 0,-4-2-1 0 0,1 0-190 0 0,0 0 0 0 0,0-1 0 0 0,1 1 0 0 0,0-1 0 0 0,-1 0 0 0 0,1 0 0 0 0,1-1 0 0 0,-1 1-1 0 0,1-1 1 0 0,0 0 0 0 0,0 1 0 0 0,0-2 0 0 0,-3-5 0 0 0,4 2-406 0 0,-1 1-1 0 0,1-1 1 0 0,0 1 0 0 0,1-1-1 0 0,0 0 1 0 0,0-14 0 0 0,1-3-1361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913"/>
    </inkml:context>
    <inkml:brush xml:id="br0">
      <inkml:brushProperty name="width" value="0.1" units="cm"/>
      <inkml:brushProperty name="height" value="0.1" units="cm"/>
      <inkml:brushProperty name="color" value="#FF0066"/>
    </inkml:brush>
  </inkml:definitions>
  <inkml:trace contextRef="#ctx0" brushRef="#br0">0 228 19351 0 0,'1'-1'1751'0'0,"-1"1"-1731"0"0,0-1 0 0 0,0 1-1 0 0,0-1 1 0 0,1 1 0 0 0,-1-1 0 0 0,0 1 0 0 0,0 0-1 0 0,1-1 1 0 0,-1 1 0 0 0,0 0 0 0 0,1-1 0 0 0,-1 1 0 0 0,0 0-1 0 0,1-1 1 0 0,-1 1 0 0 0,1 0 0 0 0,-1 0 0 0 0,0 0-1 0 0,1-1 1 0 0,-1 1 0 0 0,1 0 0 0 0,-1 0 0 0 0,1 0-1 0 0,-1 0 1 0 0,0 0 0 0 0,1 0 0 0 0,-1 0 0 0 0,1 0-1 0 0,-1 0 1 0 0,1 0 0 0 0,-1 0 0 0 0,1 0 0 0 0,-1 0-1 0 0,1 0 1 0 0,0 0 90 0 0,44-14 1488 0 0,-31 12-1626 0 0,-8 2 117 0 0,-1-1-1 0 0,1 0 1 0 0,0-1-1 0 0,-1 1 0 0 0,1-1 1 0 0,-1 0-1 0 0,0 0 0 0 0,1-1 1 0 0,4-3-1 0 0,24-16 273 0 0,-26 18-330 0 0,0-1 0 0 0,0 1 0 0 0,-1-2 0 0 0,0 1 0 0 0,0-1-1 0 0,-1 0 1 0 0,10-11 0 0 0,-14 13 18 0 0,-1-1 1 0 0,1 1-1 0 0,-1 0 0 0 0,0-1 0 0 0,0 0 0 0 0,-1 1 0 0 0,1-1 1 0 0,-1 1-1 0 0,0-8 0 0 0,0 10-38 0 0,-1-1-109 0 0,1 0 1 0 0,0 0-1 0 0,-1 1 0 0 0,0-1 1 0 0,1 0-1 0 0,-1 1 0 0 0,0-1 1 0 0,0 1-1 0 0,-3-5 1 0 0,3 6 46 0 0,0-1 0 0 0,1 1 0 0 0,-1 0 0 0 0,0-1-1 0 0,0 1 1 0 0,0 0 0 0 0,-1 0 0 0 0,1 0 0 0 0,0 0 0 0 0,0 0 0 0 0,-1 0 0 0 0,1 0 0 0 0,0 0 0 0 0,-1 0 0 0 0,1 1 0 0 0,-1-1 0 0 0,-2 0 0 0 0,-1 0 55 0 0,-2 0 21 0 0,1 0 0 0 0,-1 0 0 0 0,0 1 0 0 0,0 0 0 0 0,0 0 0 0 0,0 0 0 0 0,-8 3 0 0 0,11-2-37 0 0,1 0-1 0 0,-1 0 0 0 0,0 1 0 0 0,1 0 1 0 0,-1 0-1 0 0,1 0 0 0 0,-1 0 1 0 0,1 0-1 0 0,0 1 0 0 0,0-1 1 0 0,-3 4-1 0 0,-2 4 404 0 0,0-1 0 0 0,-9 15 1 0 0,11-12-281 0 0,-1 1 0 0 0,2 1 1 0 0,0-1-1 0 0,0 1 0 0 0,2 0 0 0 0,-5 27 1 0 0,1-6 66 0 0,3-19-150 0 0,1 0-1 0 0,0 0 1 0 0,1 1-1 0 0,1-1 1 0 0,1 0 0 0 0,2 28-1 0 0,0-29-30 0 0,1 1 0 0 0,0-1 1 0 0,2 0-1 0 0,9 23 0 0 0,-12-34-1 0 0,0 1 0 0 0,1-1 1 0 0,0 0-1 0 0,0 0 0 0 0,0 0 0 0 0,0 0 1 0 0,0 0-1 0 0,1 0 0 0 0,0-1 1 0 0,0 0-1 0 0,0 0 0 0 0,0 0 0 0 0,0 0 1 0 0,1-1-1 0 0,-1 1 0 0 0,1-1 1 0 0,9 3-1 0 0,-9-4-37 0 0,1 1 0 0 0,0-1 0 0 0,0 0 0 0 0,0-1 0 0 0,-1 1 0 0 0,1-1 0 0 0,0 0 0 0 0,0 0 0 0 0,0-1 0 0 0,0 0 0 0 0,-1 0 0 0 0,9-3 0 0 0,-6 1-294 0 0,-1 0-1 0 0,1-1 0 0 0,-1 0 0 0 0,0-1 0 0 0,0 1 1 0 0,-1-1-1 0 0,1 0 0 0 0,7-10 0 0 0,3-1-1137 0 0,-1 0-50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344"/>
    </inkml:context>
    <inkml:brush xml:id="br0">
      <inkml:brushProperty name="width" value="0.1" units="cm"/>
      <inkml:brushProperty name="height" value="0.1" units="cm"/>
      <inkml:brushProperty name="color" value="#FF0066"/>
    </inkml:brush>
  </inkml:definitions>
  <inkml:trace contextRef="#ctx0" brushRef="#br0">44 55 5984 0 0,'0'0'17931'0'0,"0"2"-17461"0"0,-2 17-19 0 0,1-13-324 0 0,1 0 0 0 0,-1 0 1 0 0,-3 9-1 0 0,0-1 29 0 0,0 1 0 0 0,2-1 0 0 0,-1 1 0 0 0,2-1 0 0 0,-1 25 0 0 0,-2 24 50 0 0,-3 34-126 0 0,7-74-80 0 0,0-17-2 0 0,0 1 0 0 0,-1-1-1 0 0,0 0 1 0 0,0 0 0 0 0,0 1-1 0 0,-4 10 1 0 0,10-58-438 0 0,0 10 417 0 0,2 1 0 0 0,1 1 0 0 0,2-1 0 0 0,1 2 0 0 0,1-1 0 0 0,1 1 0 0 0,18-26 0 0 0,-20 36 14 0 0,0 1 0 0 0,2 1 0 0 0,21-23 0 0 0,-26 31 5 0 0,1 0-1 0 0,0 0 1 0 0,1 1-1 0 0,0 1 1 0 0,0-1-1 0 0,0 2 1 0 0,17-8-1 0 0,-24 12 9 0 0,-1 0 0 0 0,1 0 0 0 0,-1 1 0 0 0,1-1 0 0 0,-1 1 0 0 0,1-1 0 0 0,-1 1 0 0 0,1 0 0 0 0,0 0 0 0 0,-1 0 0 0 0,1 0 0 0 0,0 1 0 0 0,-1-1 0 0 0,1 1 0 0 0,-1-1 0 0 0,5 3 0 0 0,-4-2 9 0 0,0 1 0 0 0,0 0 0 0 0,0 0 0 0 0,0 0 0 0 0,-1 1 0 0 0,1-1 0 0 0,-1 0 0 0 0,1 1 1 0 0,-1 0-1 0 0,0 0 0 0 0,2 3 0 0 0,1 3 18 0 0,-1-1 1 0 0,0 0 0 0 0,-1 1 0 0 0,0 0 0 0 0,-1 0-1 0 0,1 0 1 0 0,-2 0 0 0 0,2 15 0 0 0,1 96 429 0 0,-1-88-425 0 0,4 110 116 0 0,-4-60-2392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808"/>
    </inkml:context>
    <inkml:brush xml:id="br0">
      <inkml:brushProperty name="width" value="0.1" units="cm"/>
      <inkml:brushProperty name="height" value="0.1" units="cm"/>
      <inkml:brushProperty name="color" value="#FF0066"/>
    </inkml:brush>
  </inkml:definitions>
  <inkml:trace contextRef="#ctx0" brushRef="#br0">116 2 5528 0 0,'-4'-1'7388'0'0,"2"72"2697"0"0,-6 37-6981 0 0,-1 17-2667 0 0,4 80-318 0 0,7-168 129 0 0,-1-23-2747 0 0</inkml:trace>
  <inkml:trace contextRef="#ctx0" brushRef="#br0" timeOffset="1">2 241 21191 0 0,'-2'-3'1909'0'0,"12"-2"-1490"0"0,6 2-419 0 0,0 0 0 0 0,0 1 0 0 0,0 1 0 0 0,0 0 0 0 0,29 4 0 0 0,-27-1-75 0 0,0 0 0 0 0,26 9 0 0 0,-2-1-2482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216"/>
    </inkml:context>
    <inkml:brush xml:id="br0">
      <inkml:brushProperty name="width" value="0.1" units="cm"/>
      <inkml:brushProperty name="height" value="0.1" units="cm"/>
      <inkml:brushProperty name="color" value="#FF0066"/>
    </inkml:brush>
  </inkml:definitions>
  <inkml:trace contextRef="#ctx0" brushRef="#br0">4 1 21191 0 0,'0'0'1920'0'0,"0"2"-1581"0"0,-1 2-335 0 0,0-1 0 0 0,1 1 0 0 0,-1-1 0 0 0,1 1 0 0 0,0-1 0 0 0,0 1 1 0 0,0-1-1 0 0,1 1 0 0 0,0 5 0 0 0,12 35-11 0 0,-8-28 10 0 0,13 23-3 0 0,-4-9 0 0 0,-13-27-78 0 0,1 0 0 0 0,0 0 0 0 0,-1 0 0 0 0,1-1 0 0 0,0 1 0 0 0,0-1 0 0 0,1 1 0 0 0,-1-1 0 0 0,5 4-1 0 0,10 11-3129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581"/>
    </inkml:context>
    <inkml:brush xml:id="br0">
      <inkml:brushProperty name="width" value="0.1" units="cm"/>
      <inkml:brushProperty name="height" value="0.1" units="cm"/>
      <inkml:brushProperty name="color" value="#FF0066"/>
    </inkml:brush>
  </inkml:definitions>
  <inkml:trace contextRef="#ctx0" brushRef="#br0">349 72 12896 0 0,'0'0'997'0'0,"0"-1"-656"0"0,-7-9-342 0 0,6 9 279 0 0,1 0 1 0 0,-1 0-1 0 0,0 0 0 0 0,0 0 0 0 0,1 0 1 0 0,-1 0-1 0 0,-10-13 5743 0 0,-1 3-4904 0 0,11 9-968 0 0,-1 0 1 0 0,0 0-1 0 0,1 1 0 0 0,-1-1 1 0 0,0 0-1 0 0,0 1 0 0 0,0 0 1 0 0,0-1-1 0 0,-1 1 1 0 0,1 0-1 0 0,0 0 0 0 0,-1 0 1 0 0,1 0-1 0 0,-4 0 0 0 0,-14-3 133 0 0,19 3-246 0 0,-1 1 0 0 0,1-1-1 0 0,-1 1 1 0 0,1-1 0 0 0,-1 1 0 0 0,0 0 0 0 0,1 0 0 0 0,-1 0-1 0 0,1-1 1 0 0,-1 2 0 0 0,1-1 0 0 0,-1 0 0 0 0,0 0-1 0 0,1 0 1 0 0,-1 1 0 0 0,1-1 0 0 0,-1 1 0 0 0,1-1-1 0 0,-1 1 1 0 0,1-1 0 0 0,0 1 0 0 0,-1 0 0 0 0,-1 1 0 0 0,-8 6 110 0 0,8-6-94 0 0,1-1 0 0 0,-1 1 0 0 0,0 0 0 0 0,1 0 0 0 0,0 0 0 0 0,-1 0 0 0 0,1 1 0 0 0,0-1 0 0 0,0 0 0 0 0,0 1 0 0 0,-1 3 0 0 0,-2 3 46 0 0,4-7-125 0 0,0-1 0 0 0,0 1 1 0 0,1-1-1 0 0,-1 1 1 0 0,0-1-1 0 0,1 1 1 0 0,-1-1-1 0 0,1 1 0 0 0,0 0 1 0 0,-1-1-1 0 0,1 1 1 0 0,0 1-1 0 0,1 7-111 0 0,0-1 0 0 0,1 0 0 0 0,0 0 0 0 0,1-1 1 0 0,-1 1-1 0 0,2 0 0 0 0,-1-1 0 0 0,10 16 0 0 0,-7-12 214 0 0,0 0 0 0 0,-1 0 1 0 0,4 15-1 0 0,-7-21-53 0 0,1 7-126 0 0,3 23 0 0 0,-5-31 59 0 0,-1 0 0 0 0,0 0-1 0 0,-1 0 1 0 0,1 0 0 0 0,-1 0 0 0 0,0 0-1 0 0,0 0 1 0 0,-3 6 0 0 0,2-6 140 0 0,-1 1 1 0 0,0 0-1 0 0,0-1 0 0 0,-1 1 1 0 0,0-1-1 0 0,1 0 0 0 0,-2 0 1 0 0,1-1-1 0 0,0 1 0 0 0,-1-1 1 0 0,0 0-1 0 0,0 0 1 0 0,0 0-1 0 0,-1-1 0 0 0,-9 5 1 0 0,12-7-63 0 0,0 0 1 0 0,0 0 0 0 0,0 0-1 0 0,0 0 1 0 0,0 0 0 0 0,0-1-1 0 0,0 1 1 0 0,0-1-1 0 0,0 0 1 0 0,0 0 0 0 0,-1 0-1 0 0,1 0 1 0 0,0-1 0 0 0,0 1-1 0 0,0-1 1 0 0,0 0 0 0 0,0 1-1 0 0,0-2 1 0 0,0 1 0 0 0,0 0-1 0 0,0-1 1 0 0,0 1 0 0 0,1-1-1 0 0,-1 0 1 0 0,1 0 0 0 0,-1 0-1 0 0,1 0 1 0 0,0 0 0 0 0,-1 0-1 0 0,1-1 1 0 0,0 1-1 0 0,-2-6 1 0 0,-6-9-550 0 0,2-1 0 0 0,0-1 1 0 0,1 0-1 0 0,1 0 0 0 0,-6-26 0 0 0,3-4-660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475"/>
    </inkml:context>
    <inkml:brush xml:id="br0">
      <inkml:brushProperty name="width" value="0.1" units="cm"/>
      <inkml:brushProperty name="height" value="0.1" units="cm"/>
      <inkml:brushProperty name="color" value="#FF0066"/>
    </inkml:brush>
  </inkml:definitions>
  <inkml:trace contextRef="#ctx0" brushRef="#br0">51 245 10392 0 0,'19'-13'5276'0'0,"-17"12"-4989"0"0,1 0 0 0 0,-1 0 0 0 0,1 0 0 0 0,-1 0 0 0 0,1 1 0 0 0,0-1 0 0 0,-1 1 0 0 0,1-1 0 0 0,0 1 1 0 0,-1 0-1 0 0,1 0 0 0 0,4 0 0 0 0,10 0 1094 0 0,-8-2-1083 0 0,0 0 0 0 0,0 0 1 0 0,0-1-1 0 0,0 0 0 0 0,-1 0 1 0 0,1-1-1 0 0,-1 0 0 0 0,9-6 1 0 0,-4 0-23 0 0,1 0 0 0 0,-1-1 1 0 0,17-20-1 0 0,-10 13-83 0 0,-16 15-175 0 0,-1 0-1 0 0,0 0 1 0 0,0 0 0 0 0,0 0-1 0 0,0 0 1 0 0,0-1-1 0 0,-1 1 1 0 0,1-1-1 0 0,-1 0 1 0 0,0 0-1 0 0,0 0 1 0 0,0 0-1 0 0,1-6 1 0 0,-1 7 7 0 0,-2 2-21 0 0,1 0 1 0 0,-1 0-1 0 0,0 0 1 0 0,1 1-1 0 0,-1-1 1 0 0,0 0-1 0 0,0 0 0 0 0,1 0 1 0 0,-1 0-1 0 0,0 0 1 0 0,0 1-1 0 0,0-1 1 0 0,0 0-1 0 0,0 0 1 0 0,0 0-1 0 0,-1 0 0 0 0,1 0 1 0 0,0 0-1 0 0,0 1 1 0 0,0-1-1 0 0,-1 0 1 0 0,1 0-1 0 0,-1 0 0 0 0,1 0 1 0 0,0 1-1 0 0,-1-1 1 0 0,-1-1-1 0 0,1 0 15 0 0,0 1-1 0 0,-1-1 1 0 0,1 0-1 0 0,-1 1 0 0 0,1-1 1 0 0,-1 1-1 0 0,0 0 1 0 0,0 0-1 0 0,0-1 1 0 0,1 1-1 0 0,-1 0 1 0 0,0 1-1 0 0,0-1 1 0 0,-3-1-1 0 0,-31-5 93 0 0,31 6-85 0 0,0 1 5 0 0,0 0 0 0 0,0 0 1 0 0,0 0-1 0 0,0 1 1 0 0,1 0-1 0 0,-1 0 0 0 0,0 0 1 0 0,0 0-1 0 0,1 1 1 0 0,-8 3-1 0 0,3 0 6 0 0,0-1 0 0 0,1 1 0 0 0,0 1 0 0 0,-11 9 0 0 0,0 2 21 0 0,1 1-1 0 0,1 1 0 0 0,-15 22 1 0 0,26-32-37 0 0,1 1 0 0 0,0 0 1 0 0,0 1-1 0 0,1-1 1 0 0,1 1-1 0 0,-5 21 1 0 0,-5 18 44 0 0,7-34-65 0 0,2 0 0 0 0,0 1 1 0 0,1 0-1 0 0,1-1 0 0 0,0 1 1 0 0,1 0-1 0 0,3 32 0 0 0,-2-46-1 0 0,1 0 0 0 0,-1 0-1 0 0,1 0 1 0 0,-1 0 0 0 0,1-1-1 0 0,0 1 1 0 0,0 0 0 0 0,1 0 0 0 0,-1-1-1 0 0,0 1 1 0 0,1-1 0 0 0,0 1-1 0 0,0-1 1 0 0,-1 1 0 0 0,1-1 0 0 0,0 0-1 0 0,1 0 1 0 0,-1 0 0 0 0,0 0-1 0 0,1-1 1 0 0,-1 1 0 0 0,1 0-1 0 0,-1-1 1 0 0,1 0 0 0 0,0 0 0 0 0,5 2-1 0 0,-4-2-12 0 0,1 0-1 0 0,0-1 1 0 0,-1 1-1 0 0,1-1 0 0 0,0 0 1 0 0,-1 0-1 0 0,1-1 1 0 0,0 1-1 0 0,-1-1 1 0 0,1 0-1 0 0,-1-1 0 0 0,1 1 1 0 0,-1-1-1 0 0,1 1 1 0 0,-1-2-1 0 0,7-3 1 0 0,15-13-492 0 0,-1-2 0 0 0,0-1 1 0 0,-2 0-1 0 0,25-31 0 0 0,-46 50 343 0 0,15-18-1626 0 0,-2-1-76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862"/>
    </inkml:context>
    <inkml:brush xml:id="br0">
      <inkml:brushProperty name="width" value="0.1" units="cm"/>
      <inkml:brushProperty name="height" value="0.1" units="cm"/>
      <inkml:brushProperty name="color" value="#FF0066"/>
    </inkml:brush>
  </inkml:definitions>
  <inkml:trace contextRef="#ctx0" brushRef="#br0">0 1 8288 0 0,'1'2'13165'0'0,"32"41"-10300"0"0,-22-31-2354 0 0,-1 1 0 0 0,13 20 0 0 0,90 153 1044 0 0,-94-156-1549 0 0,19 37 0 0 0,-23-37-407 0 0,30 43-1 0 0,-29-50-695 0 0,-15-21 481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209"/>
    </inkml:context>
    <inkml:brush xml:id="br0">
      <inkml:brushProperty name="width" value="0.1" units="cm"/>
      <inkml:brushProperty name="height" value="0.1" units="cm"/>
      <inkml:brushProperty name="color" value="#FF0066"/>
    </inkml:brush>
  </inkml:definitions>
  <inkml:trace contextRef="#ctx0" brushRef="#br0">314 113 9672 0 0,'0'0'748'0'0,"0"-2"-492"0"0,4-10 894 0 0,1 1 0 0 0,0-1 0 0 0,0 1 0 0 0,1 1 0 0 0,0-1 0 0 0,15-17 0 0 0,-13 12 3405 0 0,-11 24-3055 0 0,-2 1-999 0 0,0-1 1 0 0,0 0 0 0 0,-1 0 0 0 0,-13 14 0 0 0,5-5-156 0 0,-164 188 934 0 0,45-64-1852 0 0,128-134-65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600"/>
    </inkml:context>
    <inkml:brush xml:id="br0">
      <inkml:brushProperty name="width" value="0.1" units="cm"/>
      <inkml:brushProperty name="height" value="0.1" units="cm"/>
      <inkml:brushProperty name="color" value="#FF0066"/>
    </inkml:brush>
  </inkml:definitions>
  <inkml:trace contextRef="#ctx0" brushRef="#br0">111 1 12896 0 0,'0'1'10386'0'0,"4"9"-10166"0"0,-1-1 1 0 0,-1 0-1 0 0,1 1 0 0 0,-2-1 0 0 0,1 1 1 0 0,-1 15-1 0 0,-4 62 1788 0 0,-1-15-1225 0 0,-1 14-783 0 0,2-55 0 0 0,2 60 0 0 0,3-71-558 0 0,0 1-1 0 0,1-1 0 0 0,1 0 1 0 0,13 36-1 0 0</inkml:trace>
  <inkml:trace contextRef="#ctx0" brushRef="#br0" timeOffset="1">14 261 16128 0 0,'-8'-1'1671'0'0,"3"-1"-409"0"0,9-10 1470 0 0,-1 8-2587 0 0,0 1 0 0 0,-1 0 1 0 0,1-1-1 0 0,0 1 0 0 0,1 1 1 0 0,-1-1-1 0 0,0 0 0 0 0,1 1 1 0 0,0-1-1 0 0,-1 1 0 0 0,7-2 1 0 0,3-1 133 0 0,1 1 1 0 0,-1 0 0 0 0,1 1-1 0 0,24-2 1 0 0,-3 0-90 0 0,-19 3-453 0 0,28 0 1 0 0,-4 4-3141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958"/>
    </inkml:context>
    <inkml:brush xml:id="br0">
      <inkml:brushProperty name="width" value="0.1" units="cm"/>
      <inkml:brushProperty name="height" value="0.1" units="cm"/>
      <inkml:brushProperty name="color" value="#FF0066"/>
    </inkml:brush>
  </inkml:definitions>
  <inkml:trace contextRef="#ctx0" brushRef="#br0">34 0 13824 0 0,'-2'2'629'0'0,"0"1"-438"0"0,-1 0-1 0 0,0 0 1 0 0,1 1 0 0 0,-1-1-1 0 0,-2 6 1 0 0,2 2 1179 0 0,0 0 1 0 0,1 0-1 0 0,0 0 1 0 0,-1 17-1 0 0,3 49 613 0 0,1-34-1832 0 0,-2 10 305 0 0,0-15-204 0 0,6 58 0 0 0,-5-77-524 0 0,1-31 161 0 0,0 0 1 0 0,0 0-1 0 0,1 0 0 0 0,1 1 0 0 0,0-1 0 0 0,0 0 0 0 0,1 1 0 0 0,1 0 1 0 0,7-13-1 0 0,7-9-193 0 0,37-48 1 0 0,-7 13 262 0 0,-43 59-30 0 0,0 1 1 0 0,1-1-1 0 0,11-11 0 0 0,-15 17-354 0 0,1 0 1 0 0,0 0 0 0 0,-1 0-1 0 0,1 1 1 0 0,0-1-1 0 0,1 1 1 0 0,-1 0 0 0 0,0 0-1 0 0,1 1 1 0 0,4-2-1 0 0,8-1-6458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9.346"/>
    </inkml:context>
    <inkml:brush xml:id="br0">
      <inkml:brushProperty name="width" value="0.1" units="cm"/>
      <inkml:brushProperty name="height" value="0.1" units="cm"/>
      <inkml:brushProperty name="color" value="#FF0066"/>
    </inkml:brush>
  </inkml:definitions>
  <inkml:trace contextRef="#ctx0" brushRef="#br0">51 198 11520 0 0,'0'0'1040'0'0,"2"1"-515"0"0,1 1 247 0 0,0-1-1 0 0,0 1 1 0 0,1-1-1 0 0,-1 0 1 0 0,0 0 0 0 0,1 0-1 0 0,-1 0 1 0 0,1-1 0 0 0,5 1-1 0 0,34-3 2497 0 0,-32 0-2969 0 0,-1 0 0 0 0,0-1 1 0 0,17-7-1 0 0,-15 6-111 0 0,-6 1-151 0 0,1 0 0 0 0,-1 0 1 0 0,1 0-1 0 0,-1 0 0 0 0,0-1 0 0 0,0 0 0 0 0,-1-1 1 0 0,1 1-1 0 0,-1-1 0 0 0,9-10 0 0 0,-12 12-63 0 0,-1-1 0 0 0,1 1-1 0 0,-1-1 1 0 0,1 0-1 0 0,-1 1 1 0 0,0-1 0 0 0,0 0-1 0 0,-1 0 1 0 0,1 0 0 0 0,-1 0-1 0 0,0 0 1 0 0,0 0 0 0 0,0 0-1 0 0,-1 0 1 0 0,1 0 0 0 0,-3-6-1 0 0,1-6-83 0 0,2 15 125 0 0,0-1 0 0 0,0 0 0 0 0,0 0 0 0 0,-1 1 0 0 0,1-1 1 0 0,0 0-1 0 0,-1 0 0 0 0,0 1 0 0 0,1-1 0 0 0,-1 0 0 0 0,0 1 1 0 0,0-1-1 0 0,0 1 0 0 0,0-1 0 0 0,-2-2 0 0 0,2 3-31 0 0,-1-1 0 0 0,1 0 0 0 0,-1 1 0 0 0,1 0-1 0 0,-1-1 1 0 0,0 1 0 0 0,1 0 0 0 0,-1 0 0 0 0,0 0 0 0 0,0 0 0 0 0,0 0-1 0 0,0 0 1 0 0,0 0 0 0 0,0 1 0 0 0,0-1 0 0 0,0 1 0 0 0,0 0 0 0 0,0-1-1 0 0,0 1 1 0 0,0 0 0 0 0,0 0 0 0 0,0 0 0 0 0,-1 0 0 0 0,1 1 0 0 0,0-1-1 0 0,-2 1 1 0 0,-7 2 51 0 0,1-1 0 0 0,-1 2-1 0 0,1 0 1 0 0,0 0 0 0 0,0 0-1 0 0,0 2 1 0 0,0-1 0 0 0,-13 11-1 0 0,12-7 47 0 0,0 1-1 0 0,1 1 0 0 0,0 0 1 0 0,0 0-1 0 0,1 1 0 0 0,1 0 1 0 0,0 1-1 0 0,0-1 1 0 0,-8 23-1 0 0,13-28-70 0 0,0 0 0 0 0,1 0 0 0 0,0 1 0 0 0,0-1 1 0 0,1 1-1 0 0,0 0 0 0 0,0-1 0 0 0,1 1 0 0 0,0 0 0 0 0,0-1 0 0 0,1 1 0 0 0,0-1 0 0 0,0 1 0 0 0,1 0 1 0 0,0-1-1 0 0,0 0 0 0 0,1 0 0 0 0,0 1 0 0 0,0-1 0 0 0,6 9 0 0 0,-6-11-15 0 0,0-1-1 0 0,0 1 0 0 0,1-1 1 0 0,-1 1-1 0 0,1-1 0 0 0,0 0 1 0 0,0-1-1 0 0,1 1 0 0 0,-1-1 1 0 0,1 0-1 0 0,-1 0 1 0 0,7 3-1 0 0,-2-2-27 0 0,0-1 0 0 0,0 0 0 0 0,1 0 0 0 0,-1-1 0 0 0,1-1 0 0 0,0 1 0 0 0,0-1 0 0 0,0-1 0 0 0,-1 0 0 0 0,1 0 0 0 0,12-3 0 0 0,-8 1-2348 0 0,-1-1-1 0 0,15-5 1 0 0,1-3-5709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088"/>
    </inkml:context>
    <inkml:brush xml:id="br0">
      <inkml:brushProperty name="width" value="0.1" units="cm"/>
      <inkml:brushProperty name="height" value="0.1" units="cm"/>
      <inkml:brushProperty name="color" value="#FF0066"/>
    </inkml:brush>
  </inkml:definitions>
  <inkml:trace contextRef="#ctx0" brushRef="#br0">3 57 12928 0 0,'-3'-14'7271'0'0,"6"17"-7052"0"0,-1 1 0 0 0,0 0 0 0 0,0 0-1 0 0,0-1 1 0 0,0 2 0 0 0,-1-1-1 0 0,1 0 1 0 0,-1 0 0 0 0,1 8 0 0 0,6 42 984 0 0,-4 18-99 0 0,-2-49-934 0 0,-1 40 0 0 0,-2-39-67 0 0,4 27-1 0 0,-1-36-102 0 0,-4-5-14 0 0,31-72-87 0 0,47-73 0 0 0,-59 105 105 0 0,-13 21-14 0 0,1 1 0 0 0,0-1 1 0 0,0 1-1 0 0,1 1 1 0 0,0-1-1 0 0,11-10 0 0 0,5-3 10 0 0,-14 13-11 0 0,1-1 1 0 0,0 2-1 0 0,1-1 0 0 0,14-8 1 0 0,-16 12 12 0 0,3-2-6 0 0,0 0-1 0 0,0 1 0 0 0,1 0 1 0 0,18-5-1 0 0,-27 9 10 0 0,0 1 0 0 0,1-1-1 0 0,-1 1 1 0 0,0 0 0 0 0,1 0 0 0 0,-1 0 0 0 0,0 0 0 0 0,1 1 0 0 0,-1-1-1 0 0,0 1 1 0 0,1 0 0 0 0,-1 0 0 0 0,0 0 0 0 0,0 0 0 0 0,0 0 0 0 0,0 1-1 0 0,0 0 1 0 0,0-1 0 0 0,0 1 0 0 0,0 0 0 0 0,-1 0 0 0 0,3 3 0 0 0,0 1 20 0 0,0 0 0 0 0,0 1 1 0 0,-1-1-1 0 0,0 1 1 0 0,0 0-1 0 0,-1 0 0 0 0,0 0 1 0 0,0 0-1 0 0,-1 1 1 0 0,3 11-1 0 0,-2 1 40 0 0,0 0 0 0 0,-1 0-1 0 0,0 21 1 0 0,-3-31-65 0 0,0 0 0 0 0,-1 0 0 0 0,-5 20 0 0 0,5-23 0 0 0,0 1 0 0 0,0 0 0 0 0,0 0 0 0 0,1 0 0 0 0,0 0 0 0 0,1 1 0 0 0,0 9 0 0 0,1-13 0 0 0,0 1 0 0 0,-1-1 0 0 0,0 0 0 0 0,0 1 0 0 0,-2 9 0 0 0,-1-8 28 0 0,3-6 111 0 0,-1-1-116 0 0,1-1 0 0 0,-1 0 0 0 0,1 1 1 0 0,-1-1-1 0 0,1 0 0 0 0,-1 1 0 0 0,1-1 0 0 0,-1 0 0 0 0,1 1 0 0 0,0-1 1 0 0,0 0-1 0 0,-1 0 0 0 0,1 0 0 0 0,0 1 0 0 0,0-1 0 0 0,0 0 1 0 0,0 0-1 0 0,0-1 0 0 0,1-4-40 0 0,0 0 0 0 0,0 0-1 0 0,0 0 1 0 0,1 0 0 0 0,0 0 0 0 0,1 1 0 0 0,-1-1 0 0 0,1 0 0 0 0,5-6 0 0 0,3-9-179 0 0,4-5 265 0 0,0 1 0 0 0,2 1 0 0 0,23-25 0 0 0,-38 46-62 0 0,10-11-11 0 0,0 0 0 0 0,1 1 0 0 0,0 1 0 0 0,1 0 0 0 0,0 1 0 0 0,1 0 0 0 0,19-10 0 0 0,-30 20 1 0 0,-1-1 0 0 0,1 0 0 0 0,-1 1 1 0 0,1 0-1 0 0,0 0 0 0 0,-1 0 0 0 0,1 0 0 0 0,0 1 0 0 0,0 0 1 0 0,0-1-1 0 0,0 1 0 0 0,6 1 0 0 0,-9 0 2 0 0,1-1-1 0 0,0 0 1 0 0,0 1 0 0 0,0-1-1 0 0,-1 1 1 0 0,1 0 0 0 0,0 0-1 0 0,-1-1 1 0 0,1 1 0 0 0,0 0-1 0 0,-1 0 1 0 0,1 1 0 0 0,-1-1-1 0 0,0 0 1 0 0,1 0-1 0 0,-1 1 1 0 0,0-1 0 0 0,0 1-1 0 0,0-1 1 0 0,0 1 0 0 0,0-1-1 0 0,0 1 1 0 0,0 0 0 0 0,-1-1-1 0 0,1 1 1 0 0,0 0 0 0 0,0 2-1 0 0,2 19 23 0 0,0 0 0 0 0,-1 0 0 0 0,-2 42 0 0 0,-15 69 87 0 0,12-110-365 0 0,-3 20 81 0 0,0-20-3569 0 0,9-34 1731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522"/>
    </inkml:context>
    <inkml:brush xml:id="br0">
      <inkml:brushProperty name="width" value="0.1" units="cm"/>
      <inkml:brushProperty name="height" value="0.1" units="cm"/>
      <inkml:brushProperty name="color" value="#FF0066"/>
    </inkml:brush>
  </inkml:definitions>
  <inkml:trace contextRef="#ctx0" brushRef="#br0">0 246 19351 0 0,'0'0'1751'0'0,"2"-1"-1440"0"0,8-2 92 0 0,1-1 0 0 0,-2 0-1 0 0,18-10 1 0 0,-17 8 278 0 0,0 0 0 0 0,1 1 1 0 0,18-5-1 0 0,40-14 240 0 0,-21 7-656 0 0,-34 12-245 0 0,0-1 0 0 0,0-1 0 0 0,18-11 0 0 0,-31 16-18 0 0,1 1 0 0 0,0-1 0 0 0,-1 0 0 0 0,1 1 1 0 0,-1-1-1 0 0,1 0 0 0 0,-1 0 0 0 0,0 0 0 0 0,0 0 0 0 0,0 0 0 0 0,0 0 0 0 0,0-1 0 0 0,-1 1 0 0 0,1 0 0 0 0,0 0 0 0 0,-1-1 0 0 0,0 1 0 0 0,0 0 0 0 0,1-1 0 0 0,-1 1 1 0 0,-1 0-1 0 0,1-1 0 0 0,0 1 0 0 0,0 0 0 0 0,-1-1 0 0 0,0 1 0 0 0,1 0 0 0 0,-1 0 0 0 0,0-1 0 0 0,-2-2 0 0 0,0-1 6 0 0,-1 0 0 0 0,-1 1 0 0 0,-8-9 0 0 0,12 12-6 0 0,-1 1 0 0 0,0-1 0 0 0,0 1 0 0 0,0 0 0 0 0,0-1 0 0 0,0 1 0 0 0,-1 0 0 0 0,1 0 0 0 0,0 1 0 0 0,0-1 0 0 0,-1 0 0 0 0,1 1 0 0 0,0 0 0 0 0,-1-1 0 0 0,-2 1 0 0 0,-7 0 13 0 0,0 0 0 0 0,-1 1 0 0 0,-11 2 0 0 0,19-1-7 0 0,1-1-1 0 0,-1 1 1 0 0,0-1 0 0 0,1 1-1 0 0,-1 1 1 0 0,1-1 0 0 0,-1 1-1 0 0,1-1 1 0 0,0 1 0 0 0,-4 4-1 0 0,1-1 25 0 0,1-1 0 0 0,1 1 0 0 0,-1 1 0 0 0,1-1 0 0 0,0 1 0 0 0,0-1 0 0 0,1 2 0 0 0,-5 9 0 0 0,-6 15 103 0 0,10-24-110 0 0,1 1 1 0 0,0 0-1 0 0,0 1 1 0 0,1-1 0 0 0,-3 15-1 0 0,4-10-18 0 0,1 0 1 0 0,0 1-1 0 0,1-1 0 0 0,0 0 1 0 0,1 0-1 0 0,1 0 0 0 0,0 0 0 0 0,1 0 1 0 0,1 0-1 0 0,6 15 0 0 0,-8-23-48 0 0,1 0 0 0 0,1 0 0 0 0,-1 0 0 0 0,1-1 0 0 0,0 1-1 0 0,0-1 1 0 0,0 0 0 0 0,1 0 0 0 0,0-1 0 0 0,0 0 0 0 0,0 1 0 0 0,1-2 0 0 0,-1 1-1 0 0,1-1 1 0 0,0 1 0 0 0,0-2 0 0 0,0 1 0 0 0,0-1 0 0 0,0 1 0 0 0,11 1 0 0 0,-9-2-34 0 0,1-1 1 0 0,-1 0 0 0 0,1 0 0 0 0,-1-1 0 0 0,1 0 0 0 0,-1 0 0 0 0,1-1 0 0 0,-1 0 0 0 0,1 0-1 0 0,-1-1 1 0 0,0 0 0 0 0,1-1 0 0 0,-1 0 0 0 0,-1 0 0 0 0,14-8 0 0 0,12-11-2470 0 0,-16 8 481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907"/>
    </inkml:context>
    <inkml:brush xml:id="br0">
      <inkml:brushProperty name="width" value="0.1" units="cm"/>
      <inkml:brushProperty name="height" value="0.1" units="cm"/>
      <inkml:brushProperty name="color" value="#FF0066"/>
    </inkml:brush>
  </inkml:definitions>
  <inkml:trace contextRef="#ctx0" brushRef="#br0">32 0 14280 0 0,'0'2'3201'0'0,"-7"38"2406"0"0,5 25-4998 0 0,0-7 105 0 0,1 3 203 0 0,1-39-807 0 0,-4 34 1 0 0,-3 34 419 0 0,6-75-410 0 0,0-10-184 0 0,1 0 0 0 0,-1 0 0 0 0,0 0 0 0 0,0 0 0 0 0,-2 5 0 0 0,3-9-38 0 0,0-7 114 0 0,0 0 0 0 0,1-1 1 0 0,-1 1-1 0 0,2 0 1 0 0,-1 0-1 0 0,0 0 0 0 0,6-12 1 0 0,22-41-258 0 0,-13 27 301 0 0,-7 15-56 0 0,1 1 0 0 0,1 0 0 0 0,19-23 0 0 0,43-39 0 0 0,-59 65 1 0 0,23-17-1 0 0,-32 26-9 0 0,0 1 0 0 0,0 0 0 0 0,1 0 0 0 0,-1 0 0 0 0,1 1 0 0 0,0 0 0 0 0,0 0 0 0 0,9-2 0 0 0,-14 4 7 0 0,1 0-1 0 0,0 0 0 0 0,-1 0 1 0 0,1 0-1 0 0,0 0 0 0 0,0 1 1 0 0,-1-1-1 0 0,1 1 1 0 0,0-1-1 0 0,-1 1 0 0 0,1-1 1 0 0,-1 1-1 0 0,1 0 1 0 0,-1 0-1 0 0,1 0 0 0 0,-1 0 1 0 0,1 0-1 0 0,-1 0 0 0 0,0 0 1 0 0,0 0-1 0 0,1 0 1 0 0,-1 1-1 0 0,0-1 0 0 0,0 0 1 0 0,0 1-1 0 0,-1-1 0 0 0,1 1 1 0 0,1 2-1 0 0,2 5-16 0 0,-1 0 0 0 0,0 0 0 0 0,3 17 0 0 0,-4-15 19 0 0,-1-1 0 0 0,-1 1 0 0 0,0 0 0 0 0,-1 11 0 0 0,-1 11 0 0 0,-2 155-1030 0 0,5-171-394 0 0,2-1-418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351"/>
    </inkml:context>
    <inkml:brush xml:id="br0">
      <inkml:brushProperty name="width" value="0.1" units="cm"/>
      <inkml:brushProperty name="height" value="0.1" units="cm"/>
      <inkml:brushProperty name="color" value="#FF0066"/>
    </inkml:brush>
  </inkml:definitions>
  <inkml:trace contextRef="#ctx0" brushRef="#br0">38 268 21191 0 0,'0'0'1027'0'0,"2"0"-448"0"0,3-1-468 0 0,0 0 0 0 0,0 0 0 0 0,0-1 0 0 0,0 0 0 0 0,0 0 0 0 0,8-5 1 0 0,6-2 275 0 0,4-1-158 0 0,0-1 1 0 0,-1 0-1 0 0,36-26 0 0 0,-48 30-229 0 0,-4 4 0 0 0,-1-1 0 0 0,0 0 0 0 0,0 0 0 0 0,0 0 0 0 0,-1-1 0 0 0,1 0 0 0 0,-1 0 0 0 0,0 0 0 0 0,6-10 0 0 0,-7 7-6 0 0,1 0-1 0 0,-1 0 1 0 0,0 0 0 0 0,2-16-1 0 0,-4 22 6 0 0,-1 1 0 0 0,0-1 0 0 0,1 0 0 0 0,-1 1 0 0 0,0-1 0 0 0,0 0 0 0 0,-1 0 0 0 0,1 1 0 0 0,0-1 0 0 0,0 0 0 0 0,-1 1 0 0 0,1-1 0 0 0,-1 1 0 0 0,1-1 0 0 0,-1 0 0 0 0,0 1 0 0 0,0-1 0 0 0,0 1 0 0 0,0 0 0 0 0,0-1 0 0 0,0 1 0 0 0,0 0 0 0 0,0-1 0 0 0,0 1 0 0 0,-1 0 0 0 0,1 0 0 0 0,0 0 0 0 0,-1 0 0 0 0,1 0 0 0 0,-1 1 0 0 0,-2-2 0 0 0,-6-1 52 0 0,-1 1 0 0 0,1 0 1 0 0,0 0-1 0 0,-1 1 0 0 0,-14 1 0 0 0,21 0-11 0 0,0 1 1 0 0,0 0-1 0 0,0 0 0 0 0,0 0 1 0 0,1 1-1 0 0,-1-1 0 0 0,0 1 1 0 0,0 0-1 0 0,-2 2 0 0 0,-14 5 2 0 0,16-7-32 0 0,-1 1 1 0 0,1-1-1 0 0,0 1 0 0 0,-1 0 0 0 0,1 0 0 0 0,1 0 1 0 0,-1 0-1 0 0,0 1 0 0 0,-5 6 0 0 0,0 3 300 0 0,-14 25 0 0 0,0-1 183 0 0,17-26-368 0 0,-1 0 0 0 0,1 0 1 0 0,1 1-1 0 0,-7 20 0 0 0,10-25-243 0 0,0 1 1 0 0,0-1-1 0 0,1 1 0 0 0,0 0 1 0 0,0 0-1 0 0,1 0 0 0 0,0-1 1 0 0,0 1-1 0 0,2 8 0 0 0,0-8 50 0 0,2 1 0 0 0,-1-1 0 0 0,1 1 0 0 0,0-1 0 0 0,1 0 0 0 0,0-1 0 0 0,8 11 0 0 0,-10-15 138 0 0,1 0 0 0 0,-1 0 0 0 0,1-1 0 0 0,0 1 0 0 0,0-1 0 0 0,0 0 0 0 0,0 0 0 0 0,0 0 0 0 0,1 0-1 0 0,-1-1 1 0 0,1 0 0 0 0,-1 0 0 0 0,1 0 0 0 0,-1 0 0 0 0,1-1 0 0 0,0 0 0 0 0,-1 0 0 0 0,8-1 0 0 0,-2 0-222 0 0,-1 0 0 0 0,1-1 0 0 0,0 0 0 0 0,-1-1 0 0 0,0 0 0 0 0,1-1 0 0 0,13-7 1 0 0,-13 6 281 0 0,1 0 0 0 0,13-3 0 0 0,-17 6-776 0 0,0-1 0 0 0,0 0 0 0 0,1 0 1 0 0,-2 0-1 0 0,1-1 0 0 0,9-6 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746"/>
    </inkml:context>
    <inkml:brush xml:id="br0">
      <inkml:brushProperty name="width" value="0.1" units="cm"/>
      <inkml:brushProperty name="height" value="0.1" units="cm"/>
      <inkml:brushProperty name="color" value="#FF0066"/>
    </inkml:brush>
  </inkml:definitions>
  <inkml:trace contextRef="#ctx0" brushRef="#br0">361 49 12440 0 0,'0'0'957'0'0,"-7"-14"-342"0"0,6 12-284 0 0,1 1 0 0 0,-1-1 1 0 0,1 1-1 0 0,-1-1 1 0 0,0 1-1 0 0,1 0 0 0 0,-1-1 1 0 0,0 1-1 0 0,0 0 0 0 0,0 0 1 0 0,0-1-1 0 0,0 1 1 0 0,0 0-1 0 0,0 0 0 0 0,-1 0 1 0 0,0-1-1 0 0,-1 1-63 0 0,0-1 0 0 0,0 1 0 0 0,0-1 0 0 0,0 1-1 0 0,0 0 1 0 0,0 1 0 0 0,-6-2 0 0 0,2 1-149 0 0,0 1 1 0 0,0 0-1 0 0,0 0 0 0 0,0 0 1 0 0,0 1-1 0 0,-12 2 0 0 0,-37 16 839 0 0,50-17-941 0 0,1 0 1 0 0,-1 1-1 0 0,1 0 0 0 0,0 0 1 0 0,0 0-1 0 0,0 1 0 0 0,-7 6 0 0 0,7-1-130 0 0,3-6 110 0 0,1 1-1 0 0,-1 0 1 0 0,1-1 0 0 0,0 1 0 0 0,0-1-1 0 0,0 1 1 0 0,1 0 0 0 0,-1 0 0 0 0,1 0-1 0 0,0-1 1 0 0,0 1 0 0 0,0 0 0 0 0,1 0-1 0 0,-1 0 1 0 0,2 5 0 0 0,2-1-140 0 0,0-1 1 0 0,1 0-1 0 0,-1 0 1 0 0,11 11-1 0 0,1 4-67 0 0,-11-15 203 0 0,1 0 0 0 0,-2 1 0 0 0,1 0 0 0 0,-1-1 0 0 0,0 1 0 0 0,-1 1 0 0 0,0-1 0 0 0,0 0 0 0 0,-1 1 0 0 0,0 0-1 0 0,-1-1 1 0 0,1 11 0 0 0,-2-11 73 0 0,0 0 0 0 0,-1 0 0 0 0,0 0 0 0 0,0-1 0 0 0,-1 1 0 0 0,0 0 0 0 0,-1-1 0 0 0,1 0-1 0 0,-1 1 1 0 0,-1-1 0 0 0,1 0 0 0 0,-1 0 0 0 0,-6 6 0 0 0,5-5 51 0 0,-1-1 1 0 0,0 1-1 0 0,0-1 1 0 0,-1 0-1 0 0,0-1 1 0 0,0 0-1 0 0,0 0 1 0 0,-1-1-1 0 0,0 1 1 0 0,0-2-1 0 0,-1 1 1 0 0,1-1-1 0 0,-1-1 1 0 0,0 1-1 0 0,-11 2 1 0 0,18-6-114 0 0,0 1-1 0 0,0-1 1 0 0,0 0 0 0 0,0 1-1 0 0,0-1 1 0 0,0 0 0 0 0,0 0-1 0 0,0 0 1 0 0,0-1 0 0 0,0 1 0 0 0,0 0-1 0 0,0-1 1 0 0,0 1 0 0 0,0-1-1 0 0,0 0 1 0 0,0 0 0 0 0,0 0-1 0 0,0 0 1 0 0,0 0 0 0 0,-2-2-1 0 0,3 2-57 0 0,0 0 0 0 0,0 0 0 0 0,0-1 0 0 0,0 1-1 0 0,0 0 1 0 0,0-1 0 0 0,0 1 0 0 0,1-1 0 0 0,-1 1-1 0 0,0-1 1 0 0,1 0 0 0 0,-1 1 0 0 0,1-1-1 0 0,0 0 1 0 0,-1 1 0 0 0,1-1 0 0 0,0 0 0 0 0,0 1-1 0 0,0-1 1 0 0,0 0 0 0 0,0 1 0 0 0,1-1 0 0 0,-1 0-1 0 0,1 1 1 0 0,0-4 0 0 0,3-7-1487 0 0,1 0-1 0 0,0 1 1 0 0,10-16 0 0 0,1 1-760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2.152"/>
    </inkml:context>
    <inkml:brush xml:id="br0">
      <inkml:brushProperty name="width" value="0.1" units="cm"/>
      <inkml:brushProperty name="height" value="0.1" units="cm"/>
      <inkml:brushProperty name="color" value="#FF0066"/>
    </inkml:brush>
  </inkml:definitions>
  <inkml:trace contextRef="#ctx0" brushRef="#br0">419 63 19495 0 0,'0'-1'43'0'0,"0"0"0"0"0,1 1 0 0 0,-1-1 0 0 0,0 1-1 0 0,1-1 1 0 0,-1 1 0 0 0,0-1 0 0 0,0 0 0 0 0,1 1-1 0 0,-1-1 1 0 0,0 0 0 0 0,0 1 0 0 0,0-1 0 0 0,0 0-1 0 0,0 1 1 0 0,0-1 0 0 0,0 0 0 0 0,0 1 0 0 0,0-2-1 0 0,-10-8 836 0 0,-8-7-476 0 0,16 15-331 0 0,0 1-1 0 0,0-1 1 0 0,0 0-1 0 0,-1 1 0 0 0,1 0 1 0 0,0-1-1 0 0,-1 1 1 0 0,1 0-1 0 0,-1 0 0 0 0,-2 0 1 0 0,-1-1 284 0 0,4 1 261 0 0,-9-2 193 0 0,8 3-739 0 0,0 0-1 0 0,0 0 1 0 0,0 0 0 0 0,0 0-1 0 0,0 0 1 0 0,0 1 0 0 0,-1-1-1 0 0,2 1 1 0 0,-1 0 0 0 0,0 0 0 0 0,0 0-1 0 0,-5 3 1 0 0,1 0 227 0 0,-1 1-1 0 0,-12 11 1 0 0,5-4-56 0 0,13-10-230 0 0,1 0-1 0 0,-1-1 1 0 0,0 1 0 0 0,1 0-1 0 0,-1 0 1 0 0,1 1-1 0 0,-1-1 1 0 0,1 0-1 0 0,0 0 1 0 0,-1 4 0 0 0,-6 9-96 0 0,7-13 54 0 0,0 0 1 0 0,0 0-1 0 0,0 0 0 0 0,0 0 0 0 0,1 0 0 0 0,-1 0 1 0 0,1 0-1 0 0,-1 0 0 0 0,1 0 0 0 0,0 1 0 0 0,0-1 0 0 0,0 0 1 0 0,0 0-1 0 0,0 0 0 0 0,1 0 0 0 0,-1 1 0 0 0,1-1 1 0 0,-1 0-1 0 0,1 0 0 0 0,1 3 0 0 0,3 19-332 0 0,-5-19 306 0 0,0-1 1 0 0,0 0 0 0 0,1 0-1 0 0,-1 0 1 0 0,1 0 0 0 0,0 0-1 0 0,0 0 1 0 0,1 0 0 0 0,-1 0-1 0 0,3 4 1 0 0,-3-6 38 0 0,0 2-22 0 0,0-1 0 0 0,0 1 0 0 0,0 0-1 0 0,0-1 1 0 0,-1 8 0 0 0,5 15-23 0 0,-3-20 51 0 0,0-3 7 0 0,-1 0 0 0 0,0-1-1 0 0,0 1 1 0 0,-1 0 0 0 0,1 0 0 0 0,0 0 0 0 0,-1-1-1 0 0,0 1 1 0 0,0 0 0 0 0,0 0 0 0 0,0 0-1 0 0,0 4 1 0 0,-2 10 30 0 0,2-13 2 0 0,0 0-1 0 0,-1-1 0 0 0,1 1 0 0 0,-1 0 0 0 0,0 0 0 0 0,0 0 1 0 0,0-1-1 0 0,0 1 0 0 0,-1 0 0 0 0,1-1 0 0 0,-1 1 1 0 0,0-1-1 0 0,0 0 0 0 0,-1 1 0 0 0,-3 3 0 0 0,-3 2 209 0 0,1-1-1 0 0,-2 0 1 0 0,1-1-1 0 0,-1 0 1 0 0,0-1-1 0 0,-1 0 1 0 0,-18 8-1 0 0,8-5 202 0 0,14-6-256 0 0,1-1 1 0 0,-1 1 0 0 0,-10 2 0 0 0,6-3-636 0 0,4-1 924 0 0,1 1 1 0 0,-1-1 0 0 0,-10 0-1 0 0,-1-5-2208 0 0,3-7-5065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4.940"/>
    </inkml:context>
    <inkml:brush xml:id="br0">
      <inkml:brushProperty name="width" value="0.1" units="cm"/>
      <inkml:brushProperty name="height" value="0.1" units="cm"/>
      <inkml:brushProperty name="color" value="#FF0066"/>
    </inkml:brush>
  </inkml:definitions>
  <inkml:trace contextRef="#ctx0" brushRef="#br0">169 1 14744 0 0,'4'0'4205'0'0,"-4"0"-4092"0"0,-1 0 1 0 0,1 0 0 0 0,0 0-1 0 0,-1 0 1 0 0,1 0 0 0 0,-1 0-1 0 0,1 0 1 0 0,0 0 0 0 0,-1 0-1 0 0,1 0 1 0 0,-1 0 0 0 0,1 0-1 0 0,0 0 1 0 0,-1 0-1 0 0,1 0 1 0 0,-1 0 0 0 0,1 1-1 0 0,0-1 1 0 0,-1 0 0 0 0,0 1-1 0 0,0 0-9 0 0,-1 1 0 0 0,1 0 0 0 0,0-1 0 0 0,0 1 0 0 0,0 0 0 0 0,0 0 0 0 0,0-1 0 0 0,0 1-1 0 0,0 0 1 0 0,0 0 0 0 0,1 0 0 0 0,-2 4 0 0 0,1-3-17 0 0,0 0 0 0 0,0 0 0 0 0,0-1 0 0 0,-1 1 1 0 0,1 0-1 0 0,-1-1 0 0 0,0 0 0 0 0,0 1 0 0 0,0-1 0 0 0,0 0 0 0 0,-3 2 0 0 0,-14 19 348 0 0,16-16-377 0 0,0-1-1 0 0,1 1 1 0 0,-3 8 0 0 0,-9 22 111 0 0,9-29-135 0 0,1 0-1 0 0,0-1 0 0 0,0 1 1 0 0,1 0-1 0 0,0 0 0 0 0,-2 10 0 0 0,1 1 35 0 0,3-10-34 0 0,-1 1 1 0 0,0-1-1 0 0,-4 12 1 0 0,0-8-25 0 0,1 0 0 0 0,1 1 0 0 0,0-1 1 0 0,1 1-1 0 0,0 0 0 0 0,-1 19 1 0 0,0 15-2 0 0,1-33-11 0 0,2 1 0 0 0,-1 0 0 0 0,2-1 0 0 0,0 1 0 0 0,1 0-1 0 0,5 24 1 0 0,2-13-118 0 0,6 40 0 0 0,-13-64 96 0 0,-1 0 0 0 0,1 0-1 0 0,1 0 1 0 0,-1 0 0 0 0,0 0-1 0 0,1 0 1 0 0,0 0 0 0 0,-1 0 0 0 0,1 0-1 0 0,0-1 1 0 0,0 1 0 0 0,1-1-1 0 0,3 4 1 0 0,5 3-308 0 0,23 15 0 0 0,-25-18 159 0 0,-3-2-123 0 0,1-1 0 0 0,-1 0 0 0 0,1 0 0 0 0,0 0 0 0 0,0-1 0 0 0,9 2 0 0 0,13 0-1551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281"/>
    </inkml:context>
    <inkml:brush xml:id="br0">
      <inkml:brushProperty name="width" value="0.1" units="cm"/>
      <inkml:brushProperty name="height" value="0.1" units="cm"/>
      <inkml:brushProperty name="color" value="#FF0066"/>
    </inkml:brush>
  </inkml:definitions>
  <inkml:trace contextRef="#ctx0" brushRef="#br0">0 25 20383 0 0,'0'0'464'0'0,"1"-14"1294"0"0,3 8-1740 0 0,-4 5-10 0 0,0 1-1 0 0,0 0 1 0 0,1 0-1 0 0,-1-1 1 0 0,0 1-1 0 0,0 0 1 0 0,0 0 0 0 0,1-1-1 0 0,-1 1 1 0 0,0 0-1 0 0,1 0 1 0 0,-1 0-1 0 0,0 0 1 0 0,0-1-1 0 0,1 1 1 0 0,-1 0-1 0 0,0 0 1 0 0,1 0-1 0 0,-1 0 1 0 0,0 0-1 0 0,1 0 1 0 0,-1 0-1 0 0,0 0 1 0 0,1 0 0 0 0,-1 0-1 0 0,0 0 1 0 0,1 0-1 0 0,-1 0 1 0 0,0 0-1 0 0,1 0 1 0 0,-1 0-1 0 0,0 1 1 0 0,1-1-1 0 0,-1 0 1 0 0,0 0-1 0 0,0 0 1 0 0,1 0-1 0 0,-1 1 1 0 0,0-1-1 0 0,1 0 1 0 0,-1 1 45 0 0,9 2 107 0 0,-1 1 1 0 0,0 1-1 0 0,-1-1 1 0 0,1 1-1 0 0,-1 1 1 0 0,0-1-1 0 0,0 1 1 0 0,-1 0 0 0 0,0 1-1 0 0,0 0 1 0 0,8 11-1 0 0,0 2-80 0 0,1 0-1 0 0,1-1 0 0 0,0-1 1 0 0,2-1-1 0 0,30 25 0 0 0,31 31-933 0 0,-65-59 456 0 0,25 19 0 0 0,-13-13-1486 0 0,-1 3-4303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667"/>
    </inkml:context>
    <inkml:brush xml:id="br0">
      <inkml:brushProperty name="width" value="0.1" units="cm"/>
      <inkml:brushProperty name="height" value="0.1" units="cm"/>
      <inkml:brushProperty name="color" value="#FF0066"/>
    </inkml:brush>
  </inkml:definitions>
  <inkml:trace contextRef="#ctx0" brushRef="#br0">375 28 13824 0 0,'0'0'629'0'0,"-6"-27"9669"0"0,-4 46-9708 0 0,-2 0-1 0 0,0-1 0 0 0,-1 0 1 0 0,-1-1-1 0 0,-26 26 0 0 0,-8 3-113 0 0,21-21-301 0 0,1 1 0 0 0,2 1 0 0 0,-38 51 0 0 0,48-58-161 0 0,0 0 0 0 0,-26 24-1 0 0,39-42-46 0 0,0-1-1 0 0,0 0 0 0 0,-1 1 0 0 0,1-1 1 0 0,0 1-1 0 0,1 0 0 0 0,-1-1 0 0 0,0 1 0 0 0,0 0 1 0 0,1-1-1 0 0,-1 1 0 0 0,1 0 0 0 0,-1 0 1 0 0,1 3-1 0 0,0-5-30 0 0,0 0-1 0 0,0 0 1 0 0,0 1 0 0 0,0-1 0 0 0,0 0 0 0 0,0 0 0 0 0,0 0 0 0 0,0 1-1 0 0,0-1 1 0 0,0 0 0 0 0,0 0 0 0 0,0 0 0 0 0,0 0 0 0 0,1 1 0 0 0,-1-1-1 0 0,0 0-191 0 0,0 0 192 0 0,1 1 0 0 0,-1-1-1 0 0,0 0 1 0 0,0 0 0 0 0,0 0 0 0 0,1 0 0 0 0,-1 0 0 0 0,0 0-1 0 0,0 0 1 0 0,0 0 0 0 0,1 0 0 0 0,-1 0 0 0 0,0 0 0 0 0,0 0 0 0 0,0 0-1 0 0,1 0 1 0 0,-1 0 0 0 0,0 0 0 0 0,0 0 0 0 0,0 0 0 0 0,1 0 0 0 0,8-3-1629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6.026"/>
    </inkml:context>
    <inkml:brush xml:id="br0">
      <inkml:brushProperty name="width" value="0.1" units="cm"/>
      <inkml:brushProperty name="height" value="0.1" units="cm"/>
      <inkml:brushProperty name="color" value="#FF0066"/>
    </inkml:brush>
  </inkml:definitions>
  <inkml:trace contextRef="#ctx0" brushRef="#br0">0 1 17047 0 0,'0'0'1543'0'0,"9"3"-128"0"0,17 15 2086 0 0,-20-15-3276 0 0,0 1 0 0 0,0 0-1 0 0,0 1 1 0 0,0-1-1 0 0,7 9 1 0 0,12 17 134 0 0,-1 2-1 0 0,-1 0 1 0 0,-2 1 0 0 0,-1 1-1 0 0,-2 1 1 0 0,23 62 0 0 0,-35-78-198 0 0,-1 0 1 0 0,0 0 0 0 0,-2 1 0 0 0,0-1-1 0 0,-1 1 1 0 0,-2 0 0 0 0,-1 25 0 0 0,0-33-320 0 0,-1 0 1 0 0,0 0 0 0 0,-1-1-1 0 0,0 1 1 0 0,-9 18-1 0 0,8-22-642 0 0,0-1 0 0 0,0 0 0 0 0,-1 1 0 0 0,0-1-1 0 0,0-1 1 0 0,0 1 0 0 0,-1-1 0 0 0,-11 9 0 0 0,-8 1-8001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255"/>
    </inkml:context>
    <inkml:brush xml:id="br0">
      <inkml:brushProperty name="width" value="0.1" units="cm"/>
      <inkml:brushProperty name="height" value="0.1" units="cm"/>
      <inkml:brushProperty name="color" value="#FD99EA"/>
    </inkml:brush>
  </inkml:definitions>
  <inkml:trace contextRef="#ctx0" brushRef="#br0">323 195 3680 0 0,'0'0'11'0'0,"0"1"1"0"0,0-1-1 0 0,0 1 0 0 0,0-1 1 0 0,0 0-1 0 0,0 1 0 0 0,-1-1 1 0 0,1 1-1 0 0,0-1 0 0 0,0 0 1 0 0,0 1-1 0 0,-1-1 0 0 0,1 0 1 0 0,0 1-1 0 0,0-1 0 0 0,-1 0 1 0 0,1 0-1 0 0,0 1 0 0 0,-1-1 1 0 0,1 0-1 0 0,0 0 0 0 0,-1 1 1 0 0,1-1-1 0 0,-1 0 0 0 0,1 0 1 0 0,0 0-1 0 0,-1 0 0 0 0,1 0 1 0 0,-1 0-1 0 0,1 1 0 0 0,0-1 1 0 0,-1 0-1 0 0,1 0 0 0 0,-1 0 1 0 0,1 0-1 0 0,0 0 0 0 0,-29-21 12575 0 0,27 19-12229 0 0,0 1 0 0 0,1-1 0 0 0,-1 1 0 0 0,0-1 0 0 0,1 0 0 0 0,0 0 0 0 0,-3-3 0 0 0,-32-56 1581 0 0,33 52-1836 0 0,-1 1 0 0 0,0-1 0 0 0,-1 1-1 0 0,0 0 1 0 0,0 1 0 0 0,-1-1 0 0 0,0 1 0 0 0,0 0-1 0 0,0 0 1 0 0,-1 1 0 0 0,-9-7 0 0 0,-4 5 412 0 0,10 8-345 0 0,7 3-84 0 0,2-2-75 0 0,-3 4 17 0 0,-1-1 0 0 0,0 1 0 0 0,1-1 0 0 0,0 1 0 0 0,0 0 0 0 0,0 1 0 0 0,1-1 0 0 0,-5 9 0 0 0,-16 23 49 0 0,20-31-66 0 0,0 0 1 0 0,0 1-1 0 0,1-1 1 0 0,0 1-1 0 0,0 0 1 0 0,0 0-1 0 0,1 1 1 0 0,0-1-1 0 0,1 0 1 0 0,-2 9-1 0 0,-4 20 244 0 0,0-11-179 0 0,2 1-1 0 0,1 0 1 0 0,-1 45 0 0 0,4-55-77 0 0,2 0 1 0 0,0 0 0 0 0,1 0-1 0 0,1 0 1 0 0,0 0 0 0 0,1 0 0 0 0,8 19-1 0 0,-11-31-16 0 0,1 0 0 0 0,0 0 0 0 0,0-1 0 0 0,0 1-1 0 0,0 0 1 0 0,0-1 0 0 0,1 1 0 0 0,-1-1 0 0 0,1 0-1 0 0,0 1 1 0 0,0-1 0 0 0,0-1 0 0 0,1 1 0 0 0,-1 0 0 0 0,1-1-1 0 0,-1 0 1 0 0,1 0 0 0 0,0 0 0 0 0,0 0 0 0 0,0 0-1 0 0,5 0 1 0 0,-8-2 0 0 0,1 0 0 0 0,-1 0 0 0 0,1 0 0 0 0,-1 0 0 0 0,1 0 0 0 0,-1-1 0 0 0,1 1-1 0 0,-1-1 1 0 0,1 1 0 0 0,-1-1 0 0 0,0 1 0 0 0,1-1 0 0 0,-1 0 0 0 0,0 0 0 0 0,0 0 0 0 0,0 0 0 0 0,1 0-1 0 0,-1 0 1 0 0,0 0 0 0 0,1-1 0 0 0,21-28-287 0 0,-18 22 262 0 0,22-33-471 0 0,-2-2-1 0 0,21-49 0 0 0,-39 77 352 0 0,4-8-318 0 0,0-1-1 0 0,-2 0 1 0 0,9-35 0 0 0,-19 58 336 0 0,-1 5 94 0 0,-4 12 73 0 0,3 11 388 0 0,-1-3-231 0 0,2 0 1 0 0,0 0-1 0 0,2 0 0 0 0,0 0 0 0 0,4 24 0 0 0,1-15-113 0 0,-4-21-44 0 0,1 0 0 0 0,0 0-1 0 0,4 12 1 0 0,-1-7-69 0 0,3 9 84 0 0,-7-24-142 0 0,0-1-1 0 0,-1 0 1 0 0,1 1-1 0 0,0-1 1 0 0,0 0-1 0 0,0 0 1 0 0,0 0-1 0 0,0 0 1 0 0,0 0-1 0 0,0 0 0 0 0,0 0 1 0 0,0 0-1 0 0,1 0 1 0 0,-1 0-1 0 0,2 0 1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870"/>
    </inkml:context>
    <inkml:brush xml:id="br0">
      <inkml:brushProperty name="width" value="0.1" units="cm"/>
      <inkml:brushProperty name="height" value="0.1" units="cm"/>
      <inkml:brushProperty name="color" value="#FD99EA"/>
    </inkml:brush>
  </inkml:definitions>
  <inkml:trace contextRef="#ctx0" brushRef="#br0">275 242 16783 0 0,'-4'-33'1688'0'0,"4"16"-1730"0"0,0 5 312 0 0,0 0 0 0 0,0 1-1 0 0,-4-18 1 0 0,3 24-72 0 0,-1 1 0 0 0,0-1 1 0 0,1 0-1 0 0,-2 1 0 0 0,1-1 1 0 0,0 1-1 0 0,-1 0 0 0 0,0 0 0 0 0,0 0 1 0 0,0 0-1 0 0,-5-4 0 0 0,-16-14 956 0 0,16 16-994 0 0,0 0-1 0 0,-11-14 0 0 0,17 18-121 0 0,0 0 0 0 0,0 1 0 0 0,0-1 0 0 0,0 1 0 0 0,-1-1 0 0 0,1 1 0 0 0,0 0 0 0 0,-1 0 0 0 0,1 0 1 0 0,-1 0-1 0 0,1 1 0 0 0,-1-1 0 0 0,1 1 0 0 0,-6-1 0 0 0,5 1 7 0 0,-1-1 1 0 0,1 1-1 0 0,-1 0 1 0 0,1 0 0 0 0,0 1-1 0 0,-1-1 1 0 0,1 1-1 0 0,-1 0 1 0 0,1 0 0 0 0,-6 2-1 0 0,4 0 4 0 0,1 0 0 0 0,-1 1 1 0 0,1-1-1 0 0,0 1 0 0 0,0 0 0 0 0,0 0 0 0 0,1 0 0 0 0,-1 1 0 0 0,1-1 0 0 0,0 1 0 0 0,0 0 0 0 0,1 0 1 0 0,-4 9-1 0 0,-1 7 16 0 0,1 0 0 0 0,-4 27 0 0 0,3-16-57 0 0,4-14-2 0 0,1 1 0 0 0,0 0 0 0 0,1-1 0 0 0,1 1 0 0 0,1 0-1 0 0,1 0 1 0 0,1 0 0 0 0,7 28 0 0 0,-9-41-17 0 0,1 0-1 0 0,0 1 0 0 0,1-1 0 0 0,-1 0 1 0 0,1 0-1 0 0,0-1 0 0 0,1 1 1 0 0,-1-1-1 0 0,1 1 0 0 0,0-1 1 0 0,1 0-1 0 0,-1 0 0 0 0,1-1 0 0 0,0 0 1 0 0,0 1-1 0 0,0-2 0 0 0,1 1 1 0 0,-1 0-1 0 0,1-1 0 0 0,0 0 1 0 0,6 2-1 0 0,-9-5-15 0 0,-1 1 0 0 0,0-1 0 0 0,1 0 0 0 0,-1 0 0 0 0,0 0 0 0 0,0 0 0 0 0,1 0 0 0 0,-1-1 0 0 0,0 1 0 0 0,0-1 0 0 0,1 1 0 0 0,-1-1 0 0 0,0 0 0 0 0,0 0 0 0 0,0 0 0 0 0,0 0 0 0 0,0 0 0 0 0,0 0 0 0 0,0-1 0 0 0,0 1 0 0 0,1-2 0 0 0,5-5-281 0 0,0 0 1 0 0,13-17 0 0 0,-19 22 258 0 0,11-13 128 0 0,-1 0 0 0 0,19-37 0 0 0,-27 44-146 0 0,0 0-1 0 0,0-1 1 0 0,-1 1 0 0 0,0 0-1 0 0,-1-1 1 0 0,0 0-1 0 0,-1 0 1 0 0,1-13-1 0 0,-7-24-161 0 0,14 51 369 0 0,-7-3-131 0 0,0 1 0 0 0,-1-1 0 0 0,1 1 1 0 0,-1-1-1 0 0,1 1 0 0 0,-1 0 0 0 0,0 0 0 0 0,1 0 0 0 0,-1-1 0 0 0,0 1 0 0 0,0 0 1 0 0,0 3-1 0 0,9 30 116 0 0,-5-16-96 0 0,1 7 215 0 0,0-1-1 0 0,-2 0 1 0 0,1 39-1 0 0,-7 79 777 0 0,0-119-1022 0 0,0 1 0 0 0,-2-1 1 0 0,-14 45-1 0 0,13-53 64 0 0,-1-1-1 0 0,-1-1 1 0 0,0 1 0 0 0,-1-1-1 0 0,0 0 1 0 0,-1-1 0 0 0,-11 13-1 0 0,17-22 33 0 0,0-1-1 0 0,0 0 0 0 0,0 0 1 0 0,-1 0-1 0 0,1 0 0 0 0,-1-1 0 0 0,1 1 1 0 0,-1-1-1 0 0,0 0 0 0 0,0 0 1 0 0,-6 2-1 0 0,8-4-151 0 0,0 1 1 0 0,0-1-1 0 0,0 0 0 0 0,0 0 1 0 0,0 0-1 0 0,0 0 0 0 0,0 0 1 0 0,0 0-1 0 0,0 0 0 0 0,0-1 1 0 0,0 1-1 0 0,0-1 0 0 0,0 0 0 0 0,0 1 1 0 0,0-1-1 0 0,0 0 0 0 0,0 0 1 0 0,1 0-1 0 0,-1 0 0 0 0,0-1 1 0 0,1 1-1 0 0,-1 0 0 0 0,1-1 1 0 0,-1 1-1 0 0,-1-4 0 0 0,-21-25-2100 0 0,14 13 960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378"/>
    </inkml:context>
    <inkml:brush xml:id="br0">
      <inkml:brushProperty name="width" value="0.1" units="cm"/>
      <inkml:brushProperty name="height" value="0.1" units="cm"/>
      <inkml:brushProperty name="color" value="#FD99EA"/>
    </inkml:brush>
  </inkml:definitions>
  <inkml:trace contextRef="#ctx0" brushRef="#br0">0 262 20615 0 0,'0'0'1870'0'0,"2"-2"-1537"0"0,6-4-10 0 0,1 0 0 0 0,0 0-1 0 0,0 0 1 0 0,0 1 0 0 0,1 0 0 0 0,-1 1 0 0 0,16-5 0 0 0,-13 5 55 0 0,21-9 0 0 0,-22 8-185 0 0,0 0 1 0 0,13-3 0 0 0,-10 4-58 0 0,23-12 1 0 0,5-1-39 0 0,-33 14-86 0 0,-1-1 1 0 0,0 0 0 0 0,1-1 0 0 0,-2 0 0 0 0,1 0 0 0 0,0-1-1 0 0,-1 1 1 0 0,0-2 0 0 0,0 1 0 0 0,8-12 0 0 0,-14 18-9 0 0,-1-1 0 0 0,1 1 0 0 0,-1-1 0 0 0,1 0 0 0 0,-1 1 0 0 0,1-1 0 0 0,-1 1 0 0 0,0-1 0 0 0,1 0 0 0 0,-1 0 0 0 0,0 1 0 0 0,0-1 0 0 0,1 0 0 0 0,-1 1 0 0 0,0-1 0 0 0,0 0 0 0 0,0 0 1 0 0,0 1-1 0 0,0-1 0 0 0,0 0 0 0 0,0 0 0 0 0,0 1 0 0 0,0-1 0 0 0,0 0 0 0 0,0 0 0 0 0,-1 0 0 0 0,1-1 4 0 0,-1 0 0 0 0,1 0 0 0 0,-1 0 0 0 0,0-1 0 0 0,1 1 0 0 0,-1 0-1 0 0,0 0 1 0 0,0 0 0 0 0,-1 0 0 0 0,1 0 0 0 0,0 1 0 0 0,0-1 0 0 0,-1 0 0 0 0,1 0 0 0 0,-1 1-1 0 0,0-1 1 0 0,1 1 0 0 0,-1 0 0 0 0,0-1 0 0 0,0 1 0 0 0,0 0 0 0 0,0 0 0 0 0,-3-1-1 0 0,1 0 5 0 0,-1 0-1 0 0,0 0 0 0 0,-1 1 0 0 0,1-1 0 0 0,0 1 0 0 0,0 0 0 0 0,-1 1 0 0 0,1-1 0 0 0,0 1 0 0 0,-1 0 0 0 0,1 0 0 0 0,-7 2 1 0 0,4 0 31 0 0,0-1 0 0 0,0 2 0 0 0,0-1 1 0 0,0 1-1 0 0,1 0 0 0 0,-1 1 1 0 0,-9 6-1 0 0,10-6-43 0 0,-1 1 0 0 0,1 1-1 0 0,0-1 1 0 0,1 1 0 0 0,-1 1 0 0 0,1-1-1 0 0,0 1 1 0 0,1 0 0 0 0,-8 12-1 0 0,2-1 110 0 0,0 0 0 0 0,2 0 0 0 0,0 2 0 0 0,1-1 0 0 0,-9 37 0 0 0,13-36-77 0 0,0 0 1 0 0,2 0 0 0 0,0 37-1 0 0,2-49-50 0 0,1-1-1 0 0,0 1 0 0 0,0-1 0 0 0,1 1 1 0 0,0-1-1 0 0,0 0 0 0 0,1 0 0 0 0,0 0 1 0 0,0 0-1 0 0,0 0 0 0 0,1 0 0 0 0,0-1 1 0 0,7 9-1 0 0,-6-10-30 0 0,0 0 1 0 0,0 0-1 0 0,0-1 0 0 0,0 1 1 0 0,1-1-1 0 0,-1 0 0 0 0,1-1 1 0 0,0 1-1 0 0,9 3 0 0 0,-10-5 25 0 0,0-1 0 0 0,-1 0 0 0 0,1 0 0 0 0,-1 0 0 0 0,1-1 0 0 0,0 1 0 0 0,0-1 0 0 0,0 0 0 0 0,-1 0 0 0 0,1-1 0 0 0,0 1 0 0 0,-1-1 0 0 0,1 0 0 0 0,8-3 0 0 0,-2 0-254 0 0,1-1 0 0 0,-1 0-1 0 0,1-1 1 0 0,-1 0 0 0 0,-1 0-1 0 0,1-1 1 0 0,-1-1 0 0 0,0 0 0 0 0,-1 0-1 0 0,0-1 1 0 0,0 0 0 0 0,-1 0 0 0 0,13-20-1 0 0,-12 11-1521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777"/>
    </inkml:context>
    <inkml:brush xml:id="br0">
      <inkml:brushProperty name="width" value="0.1" units="cm"/>
      <inkml:brushProperty name="height" value="0.1" units="cm"/>
      <inkml:brushProperty name="color" value="#FD99EA"/>
    </inkml:brush>
  </inkml:definitions>
  <inkml:trace contextRef="#ctx0" brushRef="#br0">1 45 17735 0 0,'0'0'1610'0'0,"0"-1"-1324"0"0,0-6 1948 0 0,0 12-1917 0 0,1-1 0 0 0,-1 0 1 0 0,1 1-1 0 0,0-1 0 0 0,1 0 0 0 0,-1 0 1 0 0,3 6-1 0 0,-2-6-234 0 0,0 0 1 0 0,0 0-1 0 0,-1 1 0 0 0,0-1 1 0 0,0 1-1 0 0,0-1 1 0 0,0 7-1 0 0,3 168 2037 0 0,-1-95-1913 0 0,2-37-57 0 0,-5-61-200 0 0,1 0 0 0 0,0 1 0 0 0,1-1 0 0 0,1 0 1 0 0,0 1-1 0 0,0-1 0 0 0,2 1 0 0 0,10-23 0 0 0,-4 13 46 0 0,2 0 1 0 0,27-39-1 0 0,-34 55 4 0 0,81-115-64 0 0,-83 117 64 0 0,0 0 0 0 0,0 0 0 0 0,0 0 0 0 0,10-9 0 0 0,-12 13 0 0 0,-1 0 0 0 0,0 0 0 0 0,1 0 0 0 0,-1 0 0 0 0,1 0 0 0 0,0 0 0 0 0,-1 0 0 0 0,1 0 0 0 0,0 1 0 0 0,-1-1 0 0 0,1 1 0 0 0,0-1 0 0 0,0 1 0 0 0,0-1 0 0 0,-1 1 0 0 0,1 0 0 0 0,0 0 0 0 0,0 0 0 0 0,0 0 0 0 0,0 1 0 0 0,3 0 0 0 0,-3-1 0 0 0,1 1 0 0 0,-1 1 0 0 0,1-1 0 0 0,-1 0 0 0 0,0 1 0 0 0,0-1 0 0 0,1 1 0 0 0,-1 0 0 0 0,0-1 0 0 0,3 5 0 0 0,-2-2 0 0 0,0 1 0 0 0,-1-1 0 0 0,0 1 0 0 0,4 9 0 0 0,-1 4 30 0 0,0 0 0 0 0,-1 0 0 0 0,-1 0-1 0 0,1 37 1 0 0,4 23 63 0 0,-3-41-46 0 0,2 75 0 0 0,-3-77-897 0 0,-4-34 444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246"/>
    </inkml:context>
    <inkml:brush xml:id="br0">
      <inkml:brushProperty name="width" value="0.1" units="cm"/>
      <inkml:brushProperty name="height" value="0.1" units="cm"/>
      <inkml:brushProperty name="color" value="#FD99EA"/>
    </inkml:brush>
  </inkml:definitions>
  <inkml:trace contextRef="#ctx0" brushRef="#br0">66 13 20127 0 0,'0'0'463'0'0,"9"-12"1264"0"0,-9 12-1670 0 0,1 0 1 0 0,0 0 0 0 0,0 0-1 0 0,0 1 1 0 0,-1-1 0 0 0,1 0-1 0 0,0 1 1 0 0,0-1 0 0 0,-1 1-1 0 0,1-1 1 0 0,0 1 0 0 0,0-1-1 0 0,-1 1 1 0 0,1 0 0 0 0,-1-1-1 0 0,1 1 1 0 0,-1 0 0 0 0,1-1-1 0 0,-1 1 1 0 0,1 0 0 0 0,0 0-1 0 0,-1 1 131 0 0,4 3 26 0 0,0 0 1 0 0,0 1-1 0 0,-1-1 1 0 0,0 1-1 0 0,0 0 1 0 0,-1 0 0 0 0,1 0-1 0 0,-1 1 1 0 0,0-1-1 0 0,-1 0 1 0 0,0 1-1 0 0,0-1 1 0 0,0 1 0 0 0,-1 10-1 0 0,14 149 1141 0 0,0-4-1809 0 0,-12-147 742 0 0,6 27-1 0 0,-5-29-446 0 0,-1 0 1 0 0,2 27-1 0 0,-5-23-671 0 0</inkml:trace>
  <inkml:trace contextRef="#ctx0" brushRef="#br0" timeOffset="1">0 294 6448 0 0,'2'-5'8583'0'0,"1"0"-6585"0"0,2 2-953 0 0,0 0 1 0 0,0 1 0 0 0,0-1-1 0 0,1 1 1 0 0,-1 0 0 0 0,9-2-1 0 0,33-5 545 0 0,-23 7-1135 0 0,1 1-1 0 0,33 2 1 0 0,-9 0-142 0 0,48-1-1871 0 0,-80 0-220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902"/>
    </inkml:context>
    <inkml:brush xml:id="br0">
      <inkml:brushProperty name="width" value="0.1" units="cm"/>
      <inkml:brushProperty name="height" value="0.1" units="cm"/>
      <inkml:brushProperty name="color" value="#FD99EA"/>
    </inkml:brush>
  </inkml:definitions>
  <inkml:trace contextRef="#ctx0" brushRef="#br0">28 118 6912 0 0,'-27'7'12898'0'0,"37"-12"-12070"0"0,-1 1-1 0 0,1 1 1 0 0,1-1-1 0 0,-1 1 1 0 0,21-2 0 0 0,16-6 185 0 0,20-6-123 0 0,12 1-579 0 0,-56 10-277 0 0,35-5 1 0 0,-40 8-86 0 0,0 0 1 0 0,0-1-1 0 0,22-8 1 0 0,-36 10 84 0 0,3-1-595 0 0,0 1 1 0 0,0-1-1 0 0,0 1 0 0 0,0 0 1 0 0,15-1-1 0 0,-9 5-1239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481"/>
    </inkml:context>
    <inkml:brush xml:id="br0">
      <inkml:brushProperty name="width" value="0.1" units="cm"/>
      <inkml:brushProperty name="height" value="0.1" units="cm"/>
      <inkml:brushProperty name="color" value="#FD99EA"/>
    </inkml:brush>
  </inkml:definitions>
  <inkml:trace contextRef="#ctx0" brushRef="#br0">326 237 10592 0 0,'18'-8'818'0'0,"-18"7"-636"0"0,1 0-1 0 0,0 1 0 0 0,0-1 0 0 0,0 0 1 0 0,0 1-1 0 0,0-1 0 0 0,-1 0 0 0 0,1 0 0 0 0,0 0 1 0 0,-1 0-1 0 0,1 1 0 0 0,-1-1 0 0 0,1 0 1 0 0,-1 0-1 0 0,1 0 0 0 0,-1 0 0 0 0,0 0 1 0 0,1 0-1 0 0,-1-1 0 0 0,0 1 0 0 0,0 0 1 0 0,0 0-1 0 0,0 0 0 0 0,0 0 0 0 0,0 0 1 0 0,0 0-1 0 0,0 0 0 0 0,0 0 0 0 0,0 0 1 0 0,-1-2-1 0 0,0 3-98 0 0,1-1 0 0 0,0 0 0 0 0,-1 1 0 0 0,1-1 0 0 0,0 0 0 0 0,0 1 0 0 0,0-1 0 0 0,-1 0 0 0 0,1 0 0 0 0,0 1 0 0 0,0-1 0 0 0,0 0 0 0 0,0 0 0 0 0,0 1 0 0 0,0-1 0 0 0,0 0 0 0 0,1 0 1 0 0,-1 1-1 0 0,0-1 0 0 0,0 0 0 0 0,1 1 0 0 0,-1-1 0 0 0,0 0 0 0 0,1 1 0 0 0,-1-1 0 0 0,0 0 0 0 0,1 1 0 0 0,-1-1 0 0 0,1 1 0 0 0,-1-1 0 0 0,2 0 0 0 0,-2 1-56 0 0,0 0-1 0 0,0-1 1 0 0,0 1-1 0 0,1 0 1 0 0,-1-1-1 0 0,0 1 1 0 0,0 0-1 0 0,0 0 1 0 0,0-1-1 0 0,0 1 1 0 0,0 0-1 0 0,1-1 1 0 0,-1 1-1 0 0,0 0 1 0 0,0-1-1 0 0,0 1 1 0 0,0 0-1 0 0,0-1 1 0 0,0 1 0 0 0,0 0-1 0 0,0-1 1 0 0,-1 1-1 0 0,1 0 1 0 0,0 0-1 0 0,0-1 1 0 0,0 1-1 0 0,0 0 1 0 0,0-1-1 0 0,0 1 1 0 0,-1 0-1 0 0,1 0 1 0 0,0-1-1 0 0,0 1 1 0 0,0 0-1 0 0,-1 0 1 0 0,1-1-1 0 0,0 1 1 0 0,0 0-1 0 0,-1 0 1 0 0,1 0-1 0 0,0-1 1 0 0,0 1 0 0 0,-1 0-1 0 0,1 0 1 0 0,0 0-1 0 0,-1 0 1 0 0,1 0-1 0 0,0 0 1 0 0,-1 0-1 0 0,1-1 1 0 0,-1 1 6 0 0,1 0 1 0 0,-1 0-1 0 0,1 0 1 0 0,-1-1-1 0 0,1 1 1 0 0,-1 0 0 0 0,1-1-1 0 0,0 1 1 0 0,-1 0-1 0 0,1-1 1 0 0,-1 1-1 0 0,1-1 1 0 0,0 1-1 0 0,-1-1 1 0 0,1 1 0 0 0,0-1-1 0 0,-1 1 1 0 0,1-1-1 0 0,0 1 1 0 0,0-2-1 0 0,1-3 300 0 0,0 5-305 0 0,-1-1 0 0 0,0 1 1 0 0,0-1-1 0 0,0 1 0 0 0,1 0 1 0 0,-1-1-1 0 0,0 1 0 0 0,0-1 1 0 0,0 1-1 0 0,0 0 0 0 0,0-1 1 0 0,0 1-1 0 0,0-1 0 0 0,0 1 1 0 0,0-1-1 0 0,0 1 0 0 0,0 0 1 0 0,0-1-1 0 0,0 1 0 0 0,0-1 1 0 0,0 1-1 0 0,-1-1 0 0 0,1 1 1 0 0,0 0-1 0 0,0-1 0 0 0,0 1 1 0 0,-1 0-1 0 0,1-1 0 0 0,0 1 1 0 0,-1-1-1 0 0,-6-8 541 0 0,5 8-452 0 0,1-1-1 0 0,-1 1 1 0 0,1-1 0 0 0,0 1-1 0 0,0-1 1 0 0,0 0-1 0 0,0 1 1 0 0,0-1-1 0 0,0 0 1 0 0,0 0 0 0 0,0 0-1 0 0,1 0 1 0 0,-1 0-1 0 0,1 1 1 0 0,-1-5 0 0 0,1 5-86 0 0,-1 0 0 0 0,1-1 0 0 0,0 1 0 0 0,-1 0 0 0 0,1-1 0 0 0,-1 1 0 0 0,1 0 0 0 0,-1 0 0 0 0,0-1 1 0 0,0 1-1 0 0,1 0 0 0 0,-1 0 0 0 0,0 0 0 0 0,0 0 0 0 0,0 0 0 0 0,0 0 0 0 0,0 0 0 0 0,-1 0 0 0 0,1 1 0 0 0,0-1 1 0 0,0 0-1 0 0,0 1 0 0 0,-1-1 0 0 0,-1 0 0 0 0,-12-8 191 0 0,15 8-208 0 0,0 1 0 0 0,-1 0 0 0 0,1-1 0 0 0,0 1 0 0 0,-1-1 0 0 0,1 1 0 0 0,0-1 0 0 0,-1 1 0 0 0,1-1 1 0 0,0 1-1 0 0,0-1 0 0 0,0 0 0 0 0,-1 1 0 0 0,1-1 0 0 0,0 1 0 0 0,0-1 0 0 0,0 1 0 0 0,0-1 0 0 0,0 0 0 0 0,0 1 1 0 0,0-1-1 0 0,0 1 0 0 0,1-2 0 0 0,-1 2-3 0 0,0-1 0 0 0,0 1 0 0 0,0-1 0 0 0,0 1 0 0 0,0-1 0 0 0,0 1 0 0 0,0-1 0 0 0,0 1 1 0 0,0-1-1 0 0,-1 1 0 0 0,1-1 0 0 0,0 1 0 0 0,0 0 0 0 0,0-1 0 0 0,-1 1 0 0 0,1-1 0 0 0,0 1 0 0 0,0-1 0 0 0,-1 1 0 0 0,1 0 0 0 0,0-1 1 0 0,-1 1-1 0 0,1 0 0 0 0,0-1 0 0 0,-1 1 0 0 0,-13-8 150 0 0,6 3-45 0 0,2 1-44 0 0,4 2-54 0 0,0 0 0 0 0,0 1 0 0 0,0 0 0 0 0,0-1 0 0 0,0 1 0 0 0,0 0 0 0 0,0 0 0 0 0,-1 0 0 0 0,1 0 0 0 0,0 0 0 0 0,0 1 0 0 0,-1-1 0 0 0,-2 0 0 0 0,-6 0 46 0 0,4 0-18 0 0,-1 1 1 0 0,0 0-1 0 0,1 0 1 0 0,-13 1-1 0 0,7 1 4 0 0,11-2-38 0 0,-1 0 0 0 0,1 0 0 0 0,-1 1 0 0 0,1-1 0 0 0,0 1 1 0 0,-1-1-1 0 0,1 1 0 0 0,0 0 0 0 0,0 0 0 0 0,-1 0 0 0 0,1 0 0 0 0,0 0 0 0 0,0 0 1 0 0,0 1-1 0 0,0-1 0 0 0,1 1 0 0 0,-1-1 0 0 0,-3 4 0 0 0,-12 11 58 0 0,13-12-59 0 0,0-1 0 0 0,1 1 0 0 0,-1 0 0 0 0,-3 6 0 0 0,-3 5 4 0 0,2 1 0 0 0,0 1 0 0 0,1-1 0 0 0,-9 35 0 0 0,14-39-15 0 0,0-1 0 0 0,0 18 0 0 0,-1 5 0 0 0,3-23 0 0 0,-1 0 0 0 0,1 0 0 0 0,1 1 0 0 0,0-1 0 0 0,1 0 0 0 0,4 16 0 0 0,2 13 0 0 0,-7-34-13 0 0,0 0 0 0 0,1 0 1 0 0,0 0-1 0 0,0-1 0 0 0,0 1 0 0 0,1 0 0 0 0,0-1 0 0 0,0 0 1 0 0,0 0-1 0 0,1 0 0 0 0,0 0 0 0 0,0 0 0 0 0,0-1 0 0 0,0 1 1 0 0,9 5-1 0 0,-9-7 0 0 0,0-1 1 0 0,-1 1-1 0 0,1-1 0 0 0,1 0 1 0 0,-1 0-1 0 0,0 0 1 0 0,0-1-1 0 0,1 0 0 0 0,-1 1 1 0 0,1-2-1 0 0,-1 1 1 0 0,1 0-1 0 0,-1-1 0 0 0,1 0 1 0 0,0 0-1 0 0,-1 0 1 0 0,1-1-1 0 0,-1 1 0 0 0,1-1 1 0 0,-1 0-1 0 0,8-3 0 0 0,-6 1-22 0 0,0 1-20 0 0,0 0-1 0 0,-1-1 1 0 0,1 1 0 0 0,5-5-1 0 0,-10 6 49 0 0,1 0 0 0 0,-1-1-1 0 0,1 1 1 0 0,-1 0 0 0 0,0-1 0 0 0,0 1-1 0 0,0-1 1 0 0,0 1 0 0 0,0-1 0 0 0,0 0-1 0 0,0 1 1 0 0,0-1 0 0 0,-1 0 0 0 0,1 0 0 0 0,-1 1-1 0 0,1-1 1 0 0,0-3 0 0 0,-1 2 13 0 0,1 0 0 0 0,0 0-1 0 0,0 0 1 0 0,0 0 0 0 0,1 0 0 0 0,-1 0 0 0 0,1 0 0 0 0,-1 0 0 0 0,1 0 0 0 0,0 1-1 0 0,0-1 1 0 0,4-3 0 0 0,11-15-13 0 0,0-16-575 0 0,-14 28 291 0 0,1 0 0 0 0,0 1 0 0 0,10-16 0 0 0,-8 17 209 0 0,-3 5 75 0 0,-1-1 0 0 0,-1 1 0 0 0,1 0 0 0 0,0-1 0 0 0,0 1 0 0 0,-1-1 0 0 0,0 0 0 0 0,1 1 0 0 0,-1-1 0 0 0,0 0 0 0 0,1-4 0 0 0,-3-2 7 0 0,1 9 0 0 0,0-1 0 0 0,-1 0 0 0 0,1 1 0 0 0,0-1 0 0 0,0 0 0 0 0,0 0 0 0 0,0 1 0 0 0,0-1 0 0 0,0 0 0 0 0,0 1 0 0 0,1-1 0 0 0,-1 0 0 0 0,0 0 0 0 0,0 1 0 0 0,0-1 0 0 0,1 0 0 0 0,-1 1 0 0 0,0-1 0 0 0,1 0 0 0 0,-1 1 0 0 0,0-1 0 0 0,1 1 0 0 0,-1-1 0 0 0,1 1 0 0 0,0-2 0 0 0,6-3 0 0 0,-6 5 0 0 0,0-1 0 0 0,0 1 0 0 0,0-1 0 0 0,0 0 0 0 0,0 1 0 0 0,0-1 0 0 0,0 0 0 0 0,0 0 0 0 0,0 1 0 0 0,-1-1 0 0 0,1 0 0 0 0,0 0 0 0 0,-1 0 0 0 0,1 0 0 0 0,-1 0 0 0 0,1 0 0 0 0,-1 0 0 0 0,1 0 0 0 0,-1 0 0 0 0,0-1 0 0 0,1 1 0 0 0,-1 0 0 0 0,0 0 0 0 0,0 0 0 0 0,0 0 0 0 0,0 0 0 0 0,0 0 0 0 0,0-1 0 0 0,0 1 0 0 0,-1-2 0 0 0,1-7 0 0 0,2 4 0 0 0,-6 10 0 0 0,2 24 64 0 0,-1-21 125 0 0,1 1-1 0 0,0 0 1 0 0,1-1-1 0 0,-1 1 1 0 0,2 0 0 0 0,-1 14-1 0 0,2 14 104 0 0,-2-23-229 0 0,1-1 0 0 0,1 1 1 0 0,0 0-1 0 0,5 19 0 0 0,38 101-647 0 0,-41-125 310 0 0,0-1 0 0 0,0 0-1 0 0,1 0 1 0 0,0 0 0 0 0,6 6 0 0 0,-8-10-80 0 0,0-1 0 0 0,1 1 0 0 0,-1-1 0 0 0,1 0 0 0 0,0 0 0 0 0,0 0 0 0 0,0 0 0 0 0,0 0-1 0 0,0-1 1 0 0,0 0 0 0 0,0 1 0 0 0,7 1 0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909"/>
    </inkml:context>
    <inkml:brush xml:id="br0">
      <inkml:brushProperty name="width" value="0.1" units="cm"/>
      <inkml:brushProperty name="height" value="0.1" units="cm"/>
      <inkml:brushProperty name="color" value="#FD99EA"/>
    </inkml:brush>
  </inkml:definitions>
  <inkml:trace contextRef="#ctx0" brushRef="#br0">24 65 17935 0 0,'-22'-3'827'0'0,"22"3"-797"0"0,0 0 0 0 0,0 0 1 0 0,0 0-1 0 0,0 0 0 0 0,-1 0 0 0 0,1-1 0 0 0,0 1 0 0 0,0 0 1 0 0,0 0-1 0 0,0 0 0 0 0,0 0 0 0 0,0 0 0 0 0,0-1 1 0 0,0 1-1 0 0,0 0 0 0 0,-1 0 0 0 0,1 0 0 0 0,0-1 0 0 0,0 1 1 0 0,0 0-1 0 0,0 0 0 0 0,0 0 0 0 0,0 0 0 0 0,0-1 0 0 0,0 1 1 0 0,0 0-1 0 0,0 0 0 0 0,0 0 0 0 0,1-1 0 0 0,-1 1 0 0 0,0 0 1 0 0,0 0-1 0 0,0 0 0 0 0,0 0 0 0 0,0-1 0 0 0,0 1 0 0 0,5-11-54 0 0,-3 5 187 0 0,-2 6-64 0 0,0-1-1 0 0,1 1 1 0 0,-1-1 0 0 0,0 0 0 0 0,1 1 0 0 0,-1-1 0 0 0,1 1 0 0 0,-1-1 0 0 0,0 1 0 0 0,1 0-1 0 0,-1-1 1 0 0,1 1 0 0 0,-1-1 0 0 0,1 1 0 0 0,-1 0 0 0 0,1-1 0 0 0,0 1 0 0 0,-1 0 0 0 0,1 0-1 0 0,-1 0 1 0 0,1-1 0 0 0,0 1 0 0 0,-1 0 0 0 0,1 0 0 0 0,0 0 0 0 0,-1 0 0 0 0,1 0 0 0 0,-1 0-1 0 0,1 0 1 0 0,0 0 0 0 0,-1 0 0 0 0,1 0 0 0 0,0 1 0 0 0,-1-1 0 0 0,1 0 0 0 0,-1 0-1 0 0,1 1 1 0 0,0-1 0 0 0,-1 0 0 0 0,1 1 0 0 0,0-1 0 0 0,1 1-9 0 0,1 1 1 0 0,-1-1-1 0 0,1 1 0 0 0,-1-1 1 0 0,0 1-1 0 0,0 0 1 0 0,1 0-1 0 0,1 2 0 0 0,-3-3-42 0 0,-1 0 0 0 0,1 0 0 0 0,-1 0-1 0 0,0 0 1 0 0,1 0 0 0 0,-1 0 0 0 0,0 0 0 0 0,1 0-1 0 0,-1 0 1 0 0,0 1 0 0 0,0-1 0 0 0,0 0 0 0 0,0 0 0 0 0,0 0-1 0 0,0 0 1 0 0,0 0 0 0 0,-1 2 0 0 0,1-1 1 0 0,-1-1 1 0 0,1 1 0 0 0,0 0 0 0 0,0-1 0 0 0,0 1-1 0 0,0 0 1 0 0,0-1 0 0 0,1 1 0 0 0,-1 0-1 0 0,1 2 1 0 0,13 26 495 0 0,-8-17-245 0 0,8 23-1 0 0,-12-31-262 0 0,2 7 67 0 0,0 1 0 0 0,0-1-1 0 0,1 1 1 0 0,14 21 0 0 0,-15-27-76 0 0,1-1-17 0 0,-1 1 0 0 0,0 0 0 0 0,0 0 0 0 0,-1 0 1 0 0,3 9-1 0 0,-3-8-2 0 0,-3-5-6 0 0,1 1 1 0 0,0-1 0 0 0,0 0 0 0 0,0 1-1 0 0,0-1 1 0 0,1 0 0 0 0,0 0-1 0 0,-1 0 1 0 0,1 0 0 0 0,0 0-1 0 0,4 4 1 0 0,8 5-4 0 0,-10-10 0 0 0,-1 1 0 0 0,-1-1 0 0 0,1 1 0 0 0,0-1 0 0 0,3 6 0 0 0,-6-7 0 0 0,1 0 0 0 0,0 0 0 0 0,-1 0 0 0 0,0 0 0 0 0,1 0 0 0 0,-1 0 0 0 0,1 0 0 0 0,-1 1 0 0 0,0-1 0 0 0,0 0 0 0 0,0 0 0 0 0,0 0 0 0 0,0 1 0 0 0,0-1 0 0 0,0 0 0 0 0,0 0 0 0 0,0 0 0 0 0,-1 1 0 0 0,1-1 0 0 0,0 0 0 0 0,-2 1 0 0 0,2-1-5 0 0,0 0 0 0 0,0 0-1 0 0,-1-1 1 0 0,1 1 0 0 0,0 0 0 0 0,0 0-1 0 0,0-1 1 0 0,0 1 0 0 0,0 0 0 0 0,0 0-1 0 0,0 0 1 0 0,0-1 0 0 0,0 1 0 0 0,0 0-1 0 0,0 0 1 0 0,0-1 0 0 0,1 1 0 0 0,-1 0-1 0 0,0 0 1 0 0,0-1 0 0 0,1 1 0 0 0,-1 0-1 0 0,1-1 1 0 0,-1 1 0 0 0,1 0 0 0 0,-1-1-1 0 0,1 1 1 0 0,-1-1 0 0 0,1 1 0 0 0,-1 0-1 0 0,1-1 1 0 0,0 0 0 0 0,0 2 0 0 0,5 2-60 0 0,-5-2-92 0 0,16-18 120 0 0,-15 13 53 0 0,0 1 0 0 0,-1-1 1 0 0,1 0-1 0 0,-1 0 0 0 0,1 0 0 0 0,-1 0 0 0 0,0 0 1 0 0,0 0-1 0 0,-1 0 0 0 0,1-1 0 0 0,0-3 1 0 0,0 2-17 0 0,0 0 0 0 0,0-1 1 0 0,0 1-1 0 0,1 0 1 0 0,2-4-1 0 0,9-14 0 0 0,-8 14 0 0 0,0 0 0 0 0,0 0 0 0 0,-1-1 0 0 0,3-10 0 0 0,1-1 0 0 0,0 1 0 0 0,1-1 0 0 0,16-25 0 0 0,-12 23 0 0 0,19-44 0 0 0,-30 60-87 0 0,0 0 0 0 0,1 1 0 0 0,0-1 1 0 0,0 1-1 0 0,1 0 0 0 0,-1 0 0 0 0,2 0 0 0 0,-1 1 0 0 0,0-1 0 0 0,10-8 0 0 0,-12 13-170 0 0,-2 1 199 0 0,1 0 0 0 0,-1 0-1 0 0,0 0 1 0 0,0-1 0 0 0,1 1-1 0 0,-1 0 1 0 0,0 0 0 0 0,0 0-1 0 0,0 0 1 0 0,1 0 0 0 0,-1 0-1 0 0,0 0 1 0 0,0-1 0 0 0,0 1-1 0 0,1 0 1 0 0,-1 0 0 0 0,0 0-1 0 0,0-1 1 0 0,0 1 0 0 0,0 0-1 0 0,1 0 1 0 0,-1 0 0 0 0,0-1-1 0 0,0 1 1 0 0,0 0 0 0 0,0 0-1 0 0,0-1 1 0 0,0 1 0 0 0,0 0-1 0 0,0 0 1 0 0,0-1 0 0 0,0 1-1 0 0,0 0 1 0 0,0 0 0 0 0,0-1 0 0 0,0 1-1 0 0,0 0 1 0 0,0 0 0 0 0,0-1-1 0 0,0 1 1 0 0,0 0 0 0 0,0 0-1 0 0,0-1 1 0 0,-1 1 0 0 0,1 0-1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361"/>
    </inkml:context>
    <inkml:brush xml:id="br0">
      <inkml:brushProperty name="width" value="0.1" units="cm"/>
      <inkml:brushProperty name="height" value="0.1" units="cm"/>
      <inkml:brushProperty name="color" value="#FD99EA"/>
    </inkml:brush>
  </inkml:definitions>
  <inkml:trace contextRef="#ctx0" brushRef="#br0">346 157 20215 0 0,'-7'3'575'0'0,"8"-9"259"0"0,-1 5-777 0 0,1 0-1 0 0,-1 0 0 0 0,0 0 1 0 0,0 0-1 0 0,0 0 0 0 0,0-1 0 0 0,0 1 1 0 0,0 0-1 0 0,0 0 0 0 0,0-2 0 0 0,-5-7 113 0 0,4 9-168 0 0,1 1 0 0 0,0-1 0 0 0,-1 0 0 0 0,1 1-1 0 0,-1-1 1 0 0,1 0 0 0 0,0 1 0 0 0,0-1-1 0 0,-1 0 1 0 0,1 0 0 0 0,0 1 0 0 0,0-1-1 0 0,0 0 1 0 0,0 0 0 0 0,0 0 0 0 0,0 1-1 0 0,0-1 1 0 0,0 0 0 0 0,0 0 0 0 0,0 1-1 0 0,1-1 1 0 0,-1 0 0 0 0,0 0 0 0 0,1-1-1 0 0,-1 2 35 0 0,1-1-1 0 0,-1 1 0 0 0,0-1 1 0 0,0 1-1 0 0,1-1 1 0 0,-1 1-1 0 0,0-1 0 0 0,0 0 1 0 0,0 1-1 0 0,0-1 0 0 0,0 1 1 0 0,0-1-1 0 0,0 1 1 0 0,0-1-1 0 0,0 0 0 0 0,0 1 1 0 0,0-1-1 0 0,0 1 0 0 0,0-1 1 0 0,-1 0-1 0 0,1 1 1 0 0,0-1-1 0 0,0 1 0 0 0,0-1 1 0 0,-1 1-1 0 0,1-1 0 0 0,0 1 1 0 0,-1-1-1 0 0,1 1 1 0 0,-1 0-1 0 0,1-1 0 0 0,-1 0 1 0 0,0 1 20 0 0,1-1 0 0 0,-1 1 0 0 0,1-1 0 0 0,0 1 0 0 0,-1-1 0 0 0,1 0 0 0 0,-1 1 0 0 0,1-1 0 0 0,0 1 0 0 0,-1-1 0 0 0,1 0 0 0 0,0 1 0 0 0,0-1 0 0 0,0 0 0 0 0,-1 1 0 0 0,1-2 0 0 0,0 1 21 0 0,0 0 0 0 0,0 0 0 0 0,-1 1 0 0 0,1-1 0 0 0,-1 0 0 0 0,1 0 1 0 0,-1 0-1 0 0,1 0 0 0 0,-1 1 0 0 0,1-1 0 0 0,-1 0 0 0 0,1 1 0 0 0,-1-1 1 0 0,0 0-1 0 0,0 1 0 0 0,1-1 0 0 0,-1 1 0 0 0,0-1 0 0 0,0 1 0 0 0,0-1 1 0 0,1 1-1 0 0,-1 0 0 0 0,0-1 0 0 0,-1 1 0 0 0,1-1 3 0 0,0 1 0 0 0,-1-1 1 0 0,1 1-1 0 0,0-1 0 0 0,0 0 0 0 0,0 1 0 0 0,0-1 0 0 0,0 0 0 0 0,0 0 1 0 0,0 0-1 0 0,-1-1 0 0 0,1 0-65 0 0,0 0 0 0 0,1 1 0 0 0,-1-1 0 0 0,0 1 0 0 0,-1-1 0 0 0,1 0 0 0 0,0 1 0 0 0,0 0 0 0 0,-1-1 1 0 0,1 1-1 0 0,-1 0 0 0 0,1-1 0 0 0,-1 1 0 0 0,1 0 0 0 0,-1 0 0 0 0,0 1 0 0 0,-3-3 0 0 0,-15-8 342 0 0,16 9-174 0 0,1 0 0 0 0,-1 0 0 0 0,0 0 0 0 0,0 0 0 0 0,-4-1 0 0 0,3 2-143 0 0,-1-1 1 0 0,1 1-1 0 0,0 1 0 0 0,-1-1 0 0 0,1 1 1 0 0,-1 0-1 0 0,-5 1 0 0 0,8-1-35 0 0,1 1 0 0 0,-1-1-1 0 0,0 1 1 0 0,1 0 0 0 0,-1 0 0 0 0,1 0 0 0 0,-1 0-1 0 0,1 0 1 0 0,-1 1 0 0 0,1-1 0 0 0,0 1 0 0 0,0 0-1 0 0,0-1 1 0 0,0 1 0 0 0,-4 4 0 0 0,-6 9 53 0 0,8-12-50 0 0,1 1 0 0 0,0 0 0 0 0,0 0 0 0 0,0 0-1 0 0,0 0 1 0 0,0 0 0 0 0,1 0 0 0 0,0 1 0 0 0,0-1 0 0 0,0 1 0 0 0,1 0-1 0 0,-1-1 1 0 0,-1 11 0 0 0,-2 43-7 0 0,5-54 0 0 0,-1 1 0 0 0,1 0 0 0 0,0-1 0 0 0,0 1 0 0 0,1-1 0 0 0,-1 1 0 0 0,1 0 0 0 0,0-1 0 0 0,0 1 0 0 0,1-1 0 0 0,2 7 0 0 0,-2-6 0 0 0,0 1 0 0 0,0 0 0 0 0,0 0 0 0 0,0 9 0 0 0,-2 4 0 0 0,0-16 0 0 0,0 0 0 0 0,0 0 0 0 0,0 0 0 0 0,0 0 0 0 0,0 0 0 0 0,1 0 0 0 0,0 0 0 0 0,-1 0 0 0 0,3 4 0 0 0,28 38-53 0 0,-25-30 38 0 0,-6-13 7 0 0,1 1 1 0 0,0-1 0 0 0,0 0 0 0 0,0 1 0 0 0,0-1-1 0 0,0 0 1 0 0,0 0 0 0 0,3 3 0 0 0,2 2-69 0 0,0-1 0 0 0,0 1 0 0 0,1-2 0 0 0,0 1 1 0 0,0-1-1 0 0,0 0 0 0 0,1 0 0 0 0,10 4 0 0 0,-15-8 31 0 0,0-1 0 0 0,0 1 0 0 0,0-1 0 0 0,0 0-1 0 0,0 0 1 0 0,0 0 0 0 0,-1 0 0 0 0,1-1 0 0 0,0 1 0 0 0,0-1 0 0 0,0 0-1 0 0,0 0 1 0 0,4-2 0 0 0,4-2-112 0 0,-1 0-1 0 0,11-9 1 0 0,-19 12 121 0 0,1 0-1 0 0,0-1 0 0 0,0 0 1 0 0,-1 0-1 0 0,0 0 1 0 0,0 0-1 0 0,1 0 0 0 0,-2 0 1 0 0,1-1-1 0 0,3-6 1 0 0,6-11-202 0 0,-6 14 114 0 0,0-1-1 0 0,-1 1 0 0 0,0 0 1 0 0,0-1-1 0 0,-1 0 1 0 0,3-10-1 0 0,2 0-112 0 0,-6 16 230 0 0,-1 0 0 0 0,0 0 0 0 0,-1 1 0 0 0,1-1 0 0 0,0 0 0 0 0,0 0 0 0 0,-1 0 0 0 0,0 0 0 0 0,1 0 0 0 0,-1 0 0 0 0,0-2 0 0 0,0-1-20 0 0,0 3 16 0 0,0 1 1 0 0,0 0 0 0 0,0-1 0 0 0,0 1-1 0 0,0 0 1 0 0,0 0 0 0 0,0-1 0 0 0,0 1-1 0 0,1 0 1 0 0,0-3 0 0 0,5-4 10 0 0,-5 6 341 0 0,3 13-114 0 0,2 0-115 0 0,0 3 56 0 0,0 0-1 0 0,5 15 1 0 0,-3 2 59 0 0,-1 0 1 0 0,-2 0 0 0 0,2 32 0 0 0,-6-47-147 0 0,-1 0 0 0 0,-1-1-1 0 0,0 1 1 0 0,-1-1 0 0 0,0 1 0 0 0,-2-1 0 0 0,0 0-1 0 0,-6 17 1 0 0,-1-7 31 0 0,6-9 5 0 0,-1-1-1 0 0,-1 0 1 0 0,-1-1-1 0 0,0 0 1 0 0,0 0 0 0 0,-14 16-1 0 0,8-15 31 0 0,-1-1 0 0 0,-1-1 1 0 0,-1 0-1 0 0,-31 19 0 0 0,40-28-123 0 0,1 0 0 0 0,-1-1 0 0 0,0 0 0 0 0,0 0 0 0 0,-1-1 0 0 0,1 0 0 0 0,0-1 0 0 0,-1 0 0 0 0,-15 1 0 0 0,12-2-138 0 0,1-1 0 0 0,-1 0 0 0 0,1-1 0 0 0,-1 0 0 0 0,1-1-1 0 0,-19-6 1 0 0,27 8-108 0 0,0-1-1 0 0,-1 1 0 0 0,1-1 0 0 0,0 1 1 0 0,0-1-1 0 0,0 0 0 0 0,1 0 0 0 0,-1-1 1 0 0,0 1-1 0 0,1-1 0 0 0,-1 1 1 0 0,1-1-1 0 0,0 0 0 0 0,0 1 0 0 0,-2-6 1 0 0,-9-17-9272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983"/>
    </inkml:context>
    <inkml:brush xml:id="br0">
      <inkml:brushProperty name="width" value="0.1" units="cm"/>
      <inkml:brushProperty name="height" value="0.1" units="cm"/>
      <inkml:brushProperty name="color" value="#FD99EA"/>
    </inkml:brush>
  </inkml:definitions>
  <inkml:trace contextRef="#ctx0" brushRef="#br0">0 8 6912 0 0,'7'8'10481'0'0,"-6"-8"-9732"0"0,13 4 3574 0 0,19-4-4656 0 0,-19-1 1700 0 0,92-6 312 0 0,-64 3-1410 0 0,-35 3-245 0 0,21-1 84 0 0,38 0 0 0 0,-18 1-3241 0 0,-14 0-1972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564"/>
    </inkml:context>
    <inkml:brush xml:id="br0">
      <inkml:brushProperty name="width" value="0.1" units="cm"/>
      <inkml:brushProperty name="height" value="0.1" units="cm"/>
      <inkml:brushProperty name="color" value="#FD99EA"/>
    </inkml:brush>
  </inkml:definitions>
  <inkml:trace contextRef="#ctx0" brushRef="#br0">335 238 13360 0 0,'0'0'1026'0'0,"0"0"-998"0"0,-1-1 0 0 0,1 1 0 0 0,0-1 0 0 0,-1 1 0 0 0,1-1 0 0 0,0 1 0 0 0,-1-1 0 0 0,1 1 0 0 0,0-1 0 0 0,0 1 0 0 0,0-1 0 0 0,0 1 0 0 0,-1-1 0 0 0,1 1 0 0 0,0-1 0 0 0,0 0 0 0 0,0 1 0 0 0,0-1 0 0 0,1-5 663 0 0,0 0 0 0 0,0 0 0 0 0,-1 0-1 0 0,0 1 1 0 0,0-1 0 0 0,-1 0 0 0 0,-2-11 0 0 0,1 11-457 0 0,0 0 0 0 0,0-1 0 0 0,-1 1 0 0 0,-5-8 0 0 0,-6-16 1696 0 0,11 25-1659 0 0,0-1 1 0 0,0 0 0 0 0,0 1 0 0 0,-6-7 0 0 0,-4-7 70 0 0,12 16-329 0 0,-1 1 0 0 0,1 0 1 0 0,-1-1-1 0 0,0 1 0 0 0,0 0 1 0 0,0 0-1 0 0,0 0 0 0 0,0 0 0 0 0,0 1 1 0 0,-1-1-1 0 0,1 0 0 0 0,0 1 1 0 0,-1 0-1 0 0,1-1 0 0 0,-1 1 0 0 0,0 0 1 0 0,1 1-1 0 0,-1-1 0 0 0,0 0 1 0 0,0 1-1 0 0,1-1 0 0 0,-1 1 0 0 0,0 0 1 0 0,0 0-1 0 0,-3 0 0 0 0,4 0 79 0 0,-1 0 0 0 0,0 0 0 0 0,0-1-1 0 0,1 0 1 0 0,-1 1 0 0 0,0-1 0 0 0,1 0 0 0 0,-1 0-1 0 0,-4-2 1 0 0,-2-2 142 0 0,8 5-208 0 0,0 0 0 0 0,0 0 0 0 0,0-1 0 0 0,0 1 0 0 0,-1 0 0 0 0,1 0 0 0 0,0 1 0 0 0,0-1 0 0 0,0 0 0 0 0,0 0 0 0 0,0 0 0 0 0,0 1 0 0 0,0-1 0 0 0,0 0 0 0 0,0 1 1 0 0,0-1-1 0 0,0 1 0 0 0,0 0 0 0 0,0-1 0 0 0,0 1 0 0 0,-1 1 0 0 0,-20 19 183 0 0,18-17-144 0 0,-6 8-23 0 0,0 1 0 0 0,0 0 1 0 0,1 0-1 0 0,1 1 0 0 0,-7 14 1 0 0,4-2-42 0 0,-16 53 1 0 0,24-67-1 0 0,0 0-1 0 0,1 0 1 0 0,1 0-1 0 0,0 1 1 0 0,0-1-1 0 0,1 0 1 0 0,3 23-1 0 0,-1-26-13 0 0,0 0 0 0 0,0 0 0 0 0,1 0-1 0 0,0 0 1 0 0,0 0 0 0 0,1-1 0 0 0,1 1-1 0 0,-1-1 1 0 0,1 0 0 0 0,10 12 0 0 0,-10-16 3 0 0,-1-1-1 0 0,0 1 1 0 0,1-1 0 0 0,0-1-1 0 0,0 1 1 0 0,0-1 0 0 0,0 0-1 0 0,0 0 1 0 0,0 0 0 0 0,1-1 0 0 0,7 2-1 0 0,-4-1-14 0 0,-4-1 18 0 0,-1 0 1 0 0,1-1 0 0 0,-1 1 0 0 0,1-1 0 0 0,-1 0 0 0 0,0 0 0 0 0,1-1 0 0 0,-1 0 0 0 0,1 1 0 0 0,-1-1-1 0 0,0-1 1 0 0,1 1 0 0 0,-1-1 0 0 0,0 1 0 0 0,0-1 0 0 0,0-1 0 0 0,0 1 0 0 0,-1 0 0 0 0,1-1 0 0 0,-1 0-1 0 0,1 0 1 0 0,-1 0 0 0 0,4-4 0 0 0,3-4-75 0 0,-1-1 0 0 0,0 0 0 0 0,-1-1 0 0 0,0 1-1 0 0,9-24 1 0 0,-15 30-79 0 0,0 0 0 0 0,0 0-1 0 0,0 0 1 0 0,0-10 0 0 0,5-16-128 0 0,0 8 183 0 0,7-45-1 0 0,-19 137 106 0 0,-3 80 0 0 0,8-82 0 0 0,-1-61-3 0 0,1 0-1 0 0,1 0 1 0 0,-1 0-1 0 0,1 1 1 0 0,-1-1-1 0 0,1 0 1 0 0,1 0-1 0 0,2 8 1 0 0,0 0-140 0 0,-3-10-375 0 0,0 0 0 0 0,1 0 1 0 0,-1 0-1 0 0,0-1 0 0 0,1 1 1 0 0,0 0-1 0 0,-1-1 1 0 0,5 4-1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996"/>
    </inkml:context>
    <inkml:brush xml:id="br0">
      <inkml:brushProperty name="width" value="0.1" units="cm"/>
      <inkml:brushProperty name="height" value="0.1" units="cm"/>
      <inkml:brushProperty name="color" value="#FD99EA"/>
    </inkml:brush>
  </inkml:definitions>
  <inkml:trace contextRef="#ctx0" brushRef="#br0">20 26 15200 0 0,'-2'-3'251'0'0,"2"3"-201"0"0,-1-1-1 0 0,1 1 1 0 0,-1-1 0 0 0,1 1-1 0 0,0-1 1 0 0,0 0-1 0 0,-1 1 1 0 0,1-1-1 0 0,0 0 1 0 0,0 1 0 0 0,-1-1-1 0 0,1 0 1 0 0,0 1-1 0 0,0-1 1 0 0,0 0 0 0 0,6-12 5419 0 0,2 22-2894 0 0,-7-6-2400 0 0,1 1 0 0 0,-1-1 0 0 0,1 1 0 0 0,-1 0 0 0 0,0-1 0 0 0,-1 1-1 0 0,1 0 1 0 0,-1 0 0 0 0,1 5 0 0 0,-4 37 637 0 0,1-24-456 0 0,-13 139 576 0 0,-2 34 36 0 0,18-97-6165 0 0,0-40-611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370"/>
    </inkml:context>
    <inkml:brush xml:id="br0">
      <inkml:brushProperty name="width" value="0.1" units="cm"/>
      <inkml:brushProperty name="height" value="0.1" units="cm"/>
      <inkml:brushProperty name="color" value="#FD99EA"/>
    </inkml:brush>
  </inkml:definitions>
  <inkml:trace contextRef="#ctx0" brushRef="#br0">8 185 19351 0 0,'0'0'1751'0'0,"0"2"-1440"0"0,-2 2-89 0 0,1 1 0 0 0,0 0 0 0 0,0 0 0 0 0,0-1 1 0 0,0 1-1 0 0,1 0 0 0 0,0 0 0 0 0,0 0 0 0 0,0 0 0 0 0,2 6 1 0 0,3 124 2478 0 0,-1-2-2076 0 0,5-66-1283 0 0,-7-48-1936 0 0</inkml:trace>
  <inkml:trace contextRef="#ctx0" brushRef="#br0" timeOffset="1">199 18 6448 0 0,'0'0'688'0'0,"-4"-18"6384"0"0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791"/>
    </inkml:context>
    <inkml:brush xml:id="br0">
      <inkml:brushProperty name="width" value="0.1" units="cm"/>
      <inkml:brushProperty name="height" value="0.1" units="cm"/>
      <inkml:brushProperty name="color" value="#FD99EA"/>
    </inkml:brush>
  </inkml:definitions>
  <inkml:trace contextRef="#ctx0" brushRef="#br0">378 159 17503 0 0,'0'0'65'0'0,"-1"0"0"0"0,1 1 0 0 0,-1-1-1 0 0,0 1 1 0 0,1-1 0 0 0,-1 0-1 0 0,0 0 1 0 0,1 1 0 0 0,-1-1-1 0 0,0 0 1 0 0,1 0 0 0 0,-1 0-1 0 0,0 0 1 0 0,-1 1 0 0 0,2-2-19 0 0,-1 1 1 0 0,0 0 0 0 0,1-1 0 0 0,-1 1-1 0 0,1-1 1 0 0,-1 1 0 0 0,1-1-1 0 0,-1 1 1 0 0,1-1 0 0 0,-1 1-1 0 0,1-1 1 0 0,0 1 0 0 0,-1-1-1 0 0,1 1 1 0 0,0-1 0 0 0,-1 0-1 0 0,1 1 1 0 0,0-1 0 0 0,-1 0-1 0 0,-3-9 525 0 0,0 1-1 0 0,-1 1 0 0 0,-1-1 0 0 0,1 1 1 0 0,-2-1-1 0 0,1 2 0 0 0,-1-1 0 0 0,0 1 1 0 0,-11-9-1 0 0,15 14-482 0 0,1-1 0 0 0,-1 0 1 0 0,0 0-1 0 0,1 0 0 0 0,-3-4 0 0 0,4 4 3 0 0,-1 0 0 0 0,0 0-1 0 0,0 1 1 0 0,0-1 0 0 0,-1 1-1 0 0,1 0 1 0 0,-1-1 0 0 0,-2-1-1 0 0,1 2-15 0 0,0 0 1 0 0,0 0-1 0 0,0 0 0 0 0,0 1 0 0 0,0 0 0 0 0,-1 0 0 0 0,1 0 0 0 0,0 0 1 0 0,0 0-1 0 0,-1 1 0 0 0,1 0 0 0 0,-1 0 0 0 0,1 0 0 0 0,0 1 1 0 0,-1-1-1 0 0,-7 3 0 0 0,5-1 119 0 0,0 0 1 0 0,0 1-1 0 0,0 0 0 0 0,0 0 1 0 0,0 1-1 0 0,0 0 0 0 0,1 0 0 0 0,-10 9 1 0 0,12-9-171 0 0,-4 2-22 0 0,0 2-1 0 0,-8 8 0 0 0,14-13-9 0 0,0 0 0 0 0,1 0 1 0 0,-1 0-1 0 0,0 0 0 0 0,1 0 0 0 0,-1 0 0 0 0,1 0 0 0 0,0 0 0 0 0,0 0 0 0 0,-1 7 0 0 0,1-1 9 0 0,-3 28 20 0 0,0 0 0 0 0,4 71 0 0 0,0-78-21 0 0,-1-26 1 0 0,1-1 0 0 0,-1 1 0 0 0,1-1-1 0 0,0 1 1 0 0,0-1 0 0 0,0 1 0 0 0,1-1 0 0 0,-1 0-1 0 0,1 1 1 0 0,0-1 0 0 0,0 0 0 0 0,0 1 0 0 0,0-1-1 0 0,4 6 1 0 0,-2-4 6 0 0,2 1-1 0 0,-1-1 1 0 0,0 1-1 0 0,1-1 1 0 0,0 0 0 0 0,0-1-1 0 0,12 9 1 0 0,-14-11-42 0 0,1 0 1 0 0,0-1-1 0 0,-1 1 1 0 0,1-1 0 0 0,0 1-1 0 0,0-1 1 0 0,0 0-1 0 0,0-1 1 0 0,0 1-1 0 0,0-1 1 0 0,0 1-1 0 0,0-1 1 0 0,1-1 0 0 0,7 0-1 0 0,1-2-87 0 0,1 0-1 0 0,-1-1 0 0 0,16-6 1 0 0,-24 8 61 0 0,0 0 1 0 0,0-1-1 0 0,0 1 1 0 0,0-1-1 0 0,-1 0 1 0 0,1-1-1 0 0,-1 1 1 0 0,1-1-1 0 0,-1 0 1 0 0,6-8-1 0 0,5-7-219 0 0,-10 14 157 0 0,-1-1-1 0 0,0 1 1 0 0,0-1 0 0 0,4-7 0 0 0,-2-4-97 0 0,-1 1-1 0 0,0-1 1 0 0,4-32-1 0 0,-7 36 210 0 0,0-3-1 0 0,1-4-119 0 0,-2 17 89 0 0,0 0 1 0 0,-1 0-1 0 0,1 0 0 0 0,-1 0 1 0 0,0-5-1 0 0,0-8 39 0 0,-12 110 2139 0 0,11 25-1551 0 0,1-67-389 0 0,-6 58 1 0 0,5-99-193 0 0,-1 8 51 0 0,-1 0 0 0 0,0 0 0 0 0,-2 0 0 0 0,-9 28 0 0 0,12-42-50 0 0,-9 20 135 0 0,-16 29 0 0 0,22-46-112 0 0,1-1 1 0 0,-2 0-1 0 0,1 0 1 0 0,-1 0-1 0 0,0-1 0 0 0,0 0 1 0 0,-14 10-1 0 0,-1 1-11 0 0,16-12-10 0 0,0-1 0 0 0,0 0-1 0 0,0-1 1 0 0,0 1 0 0 0,-1-1-1 0 0,-7 3 1 0 0,6-3 14 0 0,0-1-1 0 0,0 0 1 0 0,0-1 0 0 0,0 1-1 0 0,-1-2 1 0 0,1 1 0 0 0,0-1-1 0 0,-1 0 1 0 0,-7-1 0 0 0,9 0-398 0 0,1 0 1 0 0,0 0 0 0 0,-1-1-1 0 0,1 0 1 0 0,-6-2-1 0 0,7 2-1000 0 0,-1-1 0 0 0,1 0 0 0 0,-1 0 0 0 0,1 0 0 0 0,-7-6 0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7.268"/>
    </inkml:context>
    <inkml:brush xml:id="br0">
      <inkml:brushProperty name="width" value="0.1" units="cm"/>
      <inkml:brushProperty name="height" value="0.1" units="cm"/>
      <inkml:brushProperty name="color" value="#FD99EA"/>
    </inkml:brush>
  </inkml:definitions>
  <inkml:trace contextRef="#ctx0" brushRef="#br0">0 2 14280 0 0,'7'-1'9933'0'0,"-3"5"-9775"0"0,0 0 0 0 0,0 0 0 0 0,-1 1 0 0 0,1 0 0 0 0,-1 0 0 0 0,0 0 0 0 0,0 0 0 0 0,-1 0 0 0 0,1 1 0 0 0,-1-1 0 0 0,-1 1 0 0 0,3 9 0 0 0,0 7 227 0 0,-1 0 0 0 0,-1 24 0 0 0,0-14-196 0 0,10 120-177 0 0,-10-133-8 0 0,1 49 68 0 0,-3-62-53 0 0,0 0 0 0 0,-1 0 0 0 0,1 0-1 0 0,-1 0 1 0 0,-1 0 0 0 0,1 0 0 0 0,-1 0 0 0 0,-3 7-1 0 0,1 0 328 0 0,3-10 21 0 0,0-9-253 0 0,2-1-192 0 0,-1 1-1 0 0,1-1 1 0 0,1 0 0 0 0,-1 0-1 0 0,1 1 1 0 0,0-1 0 0 0,1 1-1 0 0,3-8 1 0 0,31-48-239 0 0,-35 58 347 0 0,32-47-12 0 0,28-44 436 0 0,-54 81-433 0 0,2 1 0 0 0,0 1 1 0 0,0 0-1 0 0,1 0 0 0 0,1 1 0 0 0,0 1 0 0 0,15-11 0 0 0,-22 17-65 0 0,1 0 0 0 0,0 1 0 0 0,0 0 0 0 0,0 0 0 0 0,0 1 0 0 0,0 0 0 0 0,0 0 0 0 0,1 0 0 0 0,-1 1 0 0 0,1 0 0 0 0,7 0 0 0 0,-12 1 64 0 0,-1 0 0 0 0,1 1 0 0 0,-1-1-1 0 0,1 1 1 0 0,-1-1 0 0 0,1 1-1 0 0,-1 0 1 0 0,0-1 0 0 0,1 1-1 0 0,-1 0 1 0 0,0 0 0 0 0,1 0-1 0 0,-1 0 1 0 0,0 0 0 0 0,0 0-1 0 0,0 1 1 0 0,0-1 0 0 0,0 0 0 0 0,0 0-1 0 0,0 2 1 0 0,16 30 242 0 0,-17-32-259 0 0,7 20 118 0 0,0-1 0 0 0,-2 2 0 0 0,0-1-1 0 0,1 23 1 0 0,2 11 219 0 0,9 25-124 0 0,6 35-232 0 0,-19-100 16 0 0,2-4-101 0 0,-6-11 93 0 0,0 0 1 0 0,0 0 0 0 0,0 0-1 0 0,0 0 1 0 0,0 0-1 0 0,0 0 1 0 0,1 0-1 0 0,-1 0 1 0 0,0 0 0 0 0,0 0-1 0 0,0 0 1 0 0,0 0-1 0 0,0 0 1 0 0,0 0-1 0 0,1 0 1 0 0,-1 0 0 0 0,0 0-1 0 0,0 0 1 0 0,0 0-1 0 0,0 0 1 0 0,0 0 0 0 0,0 0-1 0 0,0 0 1 0 0,0 0-1 0 0,1 0 1 0 0,-1 0-1 0 0,0 0 1 0 0,0-1 0 0 0,0 1-1 0 0,0 0 1 0 0,0 0-1 0 0,0 0 1 0 0,0 0-1 0 0,0 0 1 0 0,0 0 0 0 0,0 0-1 0 0,0 0 1 0 0,0-1-1 0 0,1 1 1 0 0,-1 0 0 0 0,2-9-935 0 0,3-6-607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8.759"/>
    </inkml:context>
    <inkml:brush xml:id="br0">
      <inkml:brushProperty name="width" value="0.1" units="cm"/>
      <inkml:brushProperty name="height" value="0.1" units="cm"/>
      <inkml:brushProperty name="color" value="#FD99EA"/>
    </inkml:brush>
  </inkml:definitions>
  <inkml:trace contextRef="#ctx0" brushRef="#br0">237 0 13824 0 0,'-1'1'365'0'0,"0"0"0"0"0,0-1 1 0 0,-1 0-1 0 0,1 1 1 0 0,0-1-1 0 0,-1 0 1 0 0,1 1-1 0 0,-1-1 0 0 0,1 0 1 0 0,0 0-1 0 0,-1 0 1 0 0,1 0-1 0 0,-3-1 0 0 0,1 3-63 0 0,0-1 0 0 0,0 0 0 0 0,1 1 0 0 0,-1 0 0 0 0,0-1-1 0 0,1 1 1 0 0,-1 0 0 0 0,1 0 0 0 0,-1 1 0 0 0,1-1 0 0 0,0 0-1 0 0,-3 5 1 0 0,-13 18 300 0 0,1 0-1 0 0,1 1 1 0 0,1 1-1 0 0,-20 52 1 0 0,17-27-354 0 0,-21 98 0 0 0,30-93-314 0 0,-2 88-1 0 0,10-110-57 0 0,0-12-389 0 0,2-1 0 0 0,0 0 0 0 0,1 0-1 0 0,2 0 1 0 0,9 33 0 0 0,-4-22-1015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349"/>
    </inkml:context>
    <inkml:brush xml:id="br0">
      <inkml:brushProperty name="width" value="0.1" units="cm"/>
      <inkml:brushProperty name="height" value="0.1" units="cm"/>
      <inkml:brushProperty name="color" value="#FD99EA"/>
    </inkml:brush>
  </inkml:definitions>
  <inkml:trace contextRef="#ctx0" brushRef="#br0">20 11 17967 0 0,'-8'13'1378'0'0,"8"-13"-1364"0"0,0 0 0 0 0,0 0 1 0 0,0 0-1 0 0,0 1 0 0 0,-1-1 1 0 0,1 0-1 0 0,0 0 0 0 0,0 0 1 0 0,0 1-1 0 0,-1-1 1 0 0,1 0-1 0 0,0 0 0 0 0,0 0 1 0 0,-1 0-1 0 0,1 0 0 0 0,0 0 1 0 0,-1 0-1 0 0,1 0 0 0 0,0 0 1 0 0,0 0-1 0 0,-1 1 1 0 0,1-1-1 0 0,0 0 0 0 0,0-1 1 0 0,-1 1-1 0 0,1 0 0 0 0,0 0 1 0 0,0 0-1 0 0,-1 0 1 0 0,1 0-1 0 0,-4-4 1835 0 0,10 5-1569 0 0,0 0 0 0 0,0 1 0 0 0,-1 0 0 0 0,1 0 0 0 0,5 3 0 0 0,-1 0-134 0 0,-1 0-1 0 0,0 1 1 0 0,-1 0-1 0 0,1 0 1 0 0,-1 1-1 0 0,0 0 1 0 0,10 12-1 0 0,0 4 201 0 0,24 36 0 0 0,25 46-90 0 0,-46-67-311 0 0,-17-29 21 0 0,0-1 0 0 0,1 0-1 0 0,11 15 1 0 0,3 5-113 0 0,-11-15-2476 0 0</inkml:trace>
  <inkml:trace contextRef="#ctx0" brushRef="#br0" timeOffset="0.04">509 8 17967 0 0,'-9'0'1632'0'0,"2"-3"-1356"0"0,-10-1 4563 0 0,16 5-4714 0 0,-1 0 0 0 0,1 0-1 0 0,0 0 1 0 0,1 0 0 0 0,-1 0 0 0 0,0 0 0 0 0,0 0 0 0 0,0 0 0 0 0,1 1-1 0 0,-1-1 1 0 0,0 0 0 0 0,1 1 0 0 0,-1 2 0 0 0,-12 28 603 0 0,-1 0 1 0 0,-23 40-1 0 0,-14 34 185 0 0,10-18-450 0 0,-39 82 62 0 0,-4 7-501 0 0,83-174-143 0 0,0 0-1 0 0,0 0 0 0 0,0 0 1 0 0,1 0-1 0 0,-1 0 0 0 0,1 0 1 0 0,0 3-1 0 0,0-3-425 0 0,25-22-5495 0 0,-6 6 4097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889"/>
    </inkml:context>
    <inkml:brush xml:id="br0">
      <inkml:brushProperty name="width" value="0.1" units="cm"/>
      <inkml:brushProperty name="height" value="0.1" units="cm"/>
      <inkml:brushProperty name="color" value="#FD99EA"/>
    </inkml:brush>
  </inkml:definitions>
  <inkml:trace contextRef="#ctx0" brushRef="#br0">38 0 9672 0 0,'2'1'14141'0'0,"8"3"-13794"0"0,-1 0 0 0 0,1 1-1 0 0,-1 0 1 0 0,1 0 0 0 0,-1 1 0 0 0,-1 0 0 0 0,1 1 0 0 0,9 9 0 0 0,-4-1-168 0 0,-1-1-1 0 0,0 2 1 0 0,-1 0 0 0 0,-1 0-1 0 0,-1 1 1 0 0,0 0-1 0 0,9 23 1 0 0,-8-12 23 0 0,-2 1 0 0 0,0-1 1 0 0,-2 2-1 0 0,4 34 0 0 0,-9-43-98 0 0,-1 0 0 0 0,-1 0 0 0 0,-1 0 0 0 0,-4 26 0 0 0,-1-14 72 0 0,-18 61-1 0 0,11-59-120 0 0,-1-1 0 0 0,-1-1 0 0 0,-2 0 0 0 0,-1-1 0 0 0,-2 0 0 0 0,-24 29 0 0 0,38-54-200 0 0,0 0 0 0 0,0-1 0 0 0,-1 0 0 0 0,1 0 0 0 0,-1-1 0 0 0,0 1 0 0 0,-1-2 0 0 0,1 1 0 0 0,-12 4-1 0 0,-9 0-1475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5"/>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7"/>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8"/>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9"/>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0"/>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1"/>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2"/>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3"/>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57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7 5064 0 0,'0'0'389'0'0,"1"-1"-250"0"0,2 0 51 0 0,0 0 1 0 0,0 0-1 0 0,0 0 0 0 0,0 1 1 0 0,0-1-1 0 0,1 1 0 0 0,-1 0 1 0 0,0 0-1 0 0,0 0 0 0 0,0 0 1 0 0,0 0-1 0 0,1 1 0 0 0,4 1 1 0 0,14 1 2466 0 0,6 1-1448 0 0,1 2 0 0 0,31 10-1 0 0,1 0-487 0 0,102 25 1494 0 0,55 11-789 0 0,-191-46-1310 0 0,1007 176 2480 0 0,-850-155-2271 0 0,351 35-638 0 0,294 12 1926 0 0,-545-43-1398 0 0,-247-27-421 0 0,91 5-1516 0 0,-108-7 683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99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45 20 11952 0 0,'-5'-2'128'0'0,"1"0"1"0"0,-1 0-1 0 0,1 1 1 0 0,-1-1-1 0 0,1 1 1 0 0,-8-1 0 0 0,9 2 164 0 0,0-4-121 0 0,17 1 704 0 0,-3 3-489 0 0,0 0 0 0 0,0 0 0 0 0,0 2 0 0 0,17 3 0 0 0,-3 0 287 0 0,208 45 1722 0 0,-105-15-1704 0 0,15 4 281 0 0,409 67 679 0 0,-263-63-1325 0 0,220 29 334 0 0,-501-71-661 0 0,233 33-357 0 0,-4 18-143 0 0,-219-48-276 0 0,-1 2 1 0 0,23 10-1 0 0,-70-3-5523 0 0,26-13 6010 0 0,1 0 0 0 0,-8-1 0 0 0,4 0-130 0 0,-25-6-1275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4/8/2024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88392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69650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72947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70904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726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41591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86066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63602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47560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173396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4/8/2024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21694210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62310E3-9A57-4749-BE71-4D6AEC267A5D}" type="datetimeFigureOut">
              <a:rPr lang="en-US" smtClean="0"/>
              <a:t>4/8/2024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45265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01.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193.png"/><Relationship Id="rId1" Type="http://schemas.openxmlformats.org/officeDocument/2006/relationships/slideLayout" Target="../slideLayouts/slideLayout7.xml"/><Relationship Id="rId4" Type="http://schemas.openxmlformats.org/officeDocument/2006/relationships/image" Target="../media/image713.png"/></Relationships>
</file>

<file path=ppt/slides/_rels/slide102.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image" Target="../media/image714.png"/><Relationship Id="rId1" Type="http://schemas.openxmlformats.org/officeDocument/2006/relationships/slideLayout" Target="../slideLayouts/slideLayout7.xml"/><Relationship Id="rId4" Type="http://schemas.openxmlformats.org/officeDocument/2006/relationships/image" Target="../media/image7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14.png"/><Relationship Id="rId2" Type="http://schemas.openxmlformats.org/officeDocument/2006/relationships/image" Target="../media/image191.png"/><Relationship Id="rId1" Type="http://schemas.openxmlformats.org/officeDocument/2006/relationships/slideLayout" Target="../slideLayouts/slideLayout6.xml"/><Relationship Id="rId5" Type="http://schemas.openxmlformats.org/officeDocument/2006/relationships/image" Target="../media/image188.png"/><Relationship Id="rId4" Type="http://schemas.openxmlformats.org/officeDocument/2006/relationships/image" Target="../media/image7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716.png"/><Relationship Id="rId4" Type="http://schemas.openxmlformats.org/officeDocument/2006/relationships/image" Target="../media/image193.png"/></Relationships>
</file>

<file path=ppt/slides/_rels/slide10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717.png"/><Relationship Id="rId1" Type="http://schemas.openxmlformats.org/officeDocument/2006/relationships/slideLayout" Target="../slideLayouts/slideLayout7.xml"/><Relationship Id="rId5" Type="http://schemas.openxmlformats.org/officeDocument/2006/relationships/image" Target="../media/image713.png"/><Relationship Id="rId4" Type="http://schemas.openxmlformats.org/officeDocument/2006/relationships/image" Target="../media/image7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718.png"/><Relationship Id="rId1" Type="http://schemas.openxmlformats.org/officeDocument/2006/relationships/slideLayout" Target="../slideLayouts/slideLayout7.xml"/><Relationship Id="rId6" Type="http://schemas.openxmlformats.org/officeDocument/2006/relationships/image" Target="../media/image721.png"/><Relationship Id="rId5" Type="http://schemas.openxmlformats.org/officeDocument/2006/relationships/image" Target="../media/image720.png"/><Relationship Id="rId4" Type="http://schemas.openxmlformats.org/officeDocument/2006/relationships/image" Target="../media/image719.png"/></Relationships>
</file>

<file path=ppt/slides/_rels/slide109.xml.rels><?xml version="1.0" encoding="UTF-8" standalone="yes"?>
<Relationships xmlns="http://schemas.openxmlformats.org/package/2006/relationships"><Relationship Id="rId3" Type="http://schemas.openxmlformats.org/officeDocument/2006/relationships/image" Target="../media/image723.png"/><Relationship Id="rId2" Type="http://schemas.openxmlformats.org/officeDocument/2006/relationships/image" Target="../media/image722.png"/><Relationship Id="rId1" Type="http://schemas.openxmlformats.org/officeDocument/2006/relationships/slideLayout" Target="../slideLayouts/slideLayout7.xml"/><Relationship Id="rId5" Type="http://schemas.openxmlformats.org/officeDocument/2006/relationships/image" Target="../media/image725.png"/><Relationship Id="rId4" Type="http://schemas.openxmlformats.org/officeDocument/2006/relationships/image" Target="../media/image72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2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28.png"/><Relationship Id="rId2" Type="http://schemas.openxmlformats.org/officeDocument/2006/relationships/image" Target="../media/image72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9.png"/><Relationship Id="rId1" Type="http://schemas.openxmlformats.org/officeDocument/2006/relationships/slideLayout" Target="../slideLayouts/slideLayout7.xml"/><Relationship Id="rId5" Type="http://schemas.openxmlformats.org/officeDocument/2006/relationships/image" Target="../media/image732.png"/><Relationship Id="rId4" Type="http://schemas.openxmlformats.org/officeDocument/2006/relationships/image" Target="../media/image731.png"/></Relationships>
</file>

<file path=ppt/slides/_rels/slide113.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image" Target="../media/image733.png"/><Relationship Id="rId1" Type="http://schemas.openxmlformats.org/officeDocument/2006/relationships/slideLayout" Target="../slideLayouts/slideLayout7.xml"/><Relationship Id="rId5" Type="http://schemas.openxmlformats.org/officeDocument/2006/relationships/image" Target="../media/image736.png"/><Relationship Id="rId4" Type="http://schemas.openxmlformats.org/officeDocument/2006/relationships/image" Target="../media/image735.png"/></Relationships>
</file>

<file path=ppt/slides/_rels/slide114.xml.rels><?xml version="1.0" encoding="UTF-8" standalone="yes"?>
<Relationships xmlns="http://schemas.openxmlformats.org/package/2006/relationships"><Relationship Id="rId3" Type="http://schemas.openxmlformats.org/officeDocument/2006/relationships/image" Target="../media/image737.png"/><Relationship Id="rId2" Type="http://schemas.openxmlformats.org/officeDocument/2006/relationships/image" Target="../media/image73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739.png"/><Relationship Id="rId2" Type="http://schemas.openxmlformats.org/officeDocument/2006/relationships/image" Target="../media/image738.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740.png"/></Relationships>
</file>

<file path=ppt/slides/_rels/slide117.xml.rels><?xml version="1.0" encoding="UTF-8" standalone="yes"?>
<Relationships xmlns="http://schemas.openxmlformats.org/package/2006/relationships"><Relationship Id="rId8" Type="http://schemas.openxmlformats.org/officeDocument/2006/relationships/image" Target="../media/image747.png"/><Relationship Id="rId3" Type="http://schemas.openxmlformats.org/officeDocument/2006/relationships/image" Target="../media/image742.png"/><Relationship Id="rId7" Type="http://schemas.openxmlformats.org/officeDocument/2006/relationships/image" Target="../media/image746.png"/><Relationship Id="rId12" Type="http://schemas.openxmlformats.org/officeDocument/2006/relationships/image" Target="../media/image735.png"/><Relationship Id="rId2" Type="http://schemas.openxmlformats.org/officeDocument/2006/relationships/image" Target="../media/image741.png"/><Relationship Id="rId1" Type="http://schemas.openxmlformats.org/officeDocument/2006/relationships/slideLayout" Target="../slideLayouts/slideLayout7.xml"/><Relationship Id="rId6" Type="http://schemas.openxmlformats.org/officeDocument/2006/relationships/image" Target="../media/image745.png"/><Relationship Id="rId11" Type="http://schemas.openxmlformats.org/officeDocument/2006/relationships/image" Target="../media/image750.png"/><Relationship Id="rId5" Type="http://schemas.openxmlformats.org/officeDocument/2006/relationships/image" Target="../media/image744.png"/><Relationship Id="rId10" Type="http://schemas.openxmlformats.org/officeDocument/2006/relationships/image" Target="../media/image749.png"/><Relationship Id="rId4" Type="http://schemas.openxmlformats.org/officeDocument/2006/relationships/image" Target="../media/image743.png"/><Relationship Id="rId9" Type="http://schemas.openxmlformats.org/officeDocument/2006/relationships/image" Target="../media/image748.png"/></Relationships>
</file>

<file path=ppt/slides/_rels/slide118.xml.rels><?xml version="1.0" encoding="UTF-8" standalone="yes"?>
<Relationships xmlns="http://schemas.openxmlformats.org/package/2006/relationships"><Relationship Id="rId8" Type="http://schemas.openxmlformats.org/officeDocument/2006/relationships/image" Target="../media/image757.png"/><Relationship Id="rId3" Type="http://schemas.openxmlformats.org/officeDocument/2006/relationships/image" Target="../media/image752.png"/><Relationship Id="rId7" Type="http://schemas.openxmlformats.org/officeDocument/2006/relationships/image" Target="../media/image756.png"/><Relationship Id="rId2" Type="http://schemas.openxmlformats.org/officeDocument/2006/relationships/image" Target="../media/image751.png"/><Relationship Id="rId1" Type="http://schemas.openxmlformats.org/officeDocument/2006/relationships/slideLayout" Target="../slideLayouts/slideLayout4.xml"/><Relationship Id="rId6" Type="http://schemas.openxmlformats.org/officeDocument/2006/relationships/image" Target="../media/image755.png"/><Relationship Id="rId5" Type="http://schemas.openxmlformats.org/officeDocument/2006/relationships/image" Target="../media/image754.png"/><Relationship Id="rId4" Type="http://schemas.openxmlformats.org/officeDocument/2006/relationships/image" Target="../media/image753.png"/></Relationships>
</file>

<file path=ppt/slides/_rels/slide119.xml.rels><?xml version="1.0" encoding="UTF-8" standalone="yes"?>
<Relationships xmlns="http://schemas.openxmlformats.org/package/2006/relationships"><Relationship Id="rId3" Type="http://schemas.openxmlformats.org/officeDocument/2006/relationships/image" Target="../media/image723.png"/><Relationship Id="rId2" Type="http://schemas.openxmlformats.org/officeDocument/2006/relationships/image" Target="../media/image75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5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7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6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6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6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6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76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76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76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7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72.gi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77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9.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9.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9.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9.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4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9.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9.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9.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7.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0.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3.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6.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9.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49.pn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5" Type="http://schemas.openxmlformats.org/officeDocument/2006/relationships/image" Target="../media/image136.png"/><Relationship Id="rId4"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6" Type="http://schemas.openxmlformats.org/officeDocument/2006/relationships/image" Target="../media/image154.png"/><Relationship Id="rId21" Type="http://schemas.openxmlformats.org/officeDocument/2006/relationships/customXml" Target="../ink/ink10.xml"/><Relationship Id="rId42" Type="http://schemas.openxmlformats.org/officeDocument/2006/relationships/image" Target="../media/image16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75.png"/><Relationship Id="rId16" Type="http://schemas.openxmlformats.org/officeDocument/2006/relationships/image" Target="../media/image149.png"/><Relationship Id="rId11" Type="http://schemas.openxmlformats.org/officeDocument/2006/relationships/customXml" Target="../ink/ink5.xml"/><Relationship Id="rId24" Type="http://schemas.openxmlformats.org/officeDocument/2006/relationships/image" Target="../media/image153.png"/><Relationship Id="rId32" Type="http://schemas.openxmlformats.org/officeDocument/2006/relationships/image" Target="../media/image157.png"/><Relationship Id="rId37" Type="http://schemas.openxmlformats.org/officeDocument/2006/relationships/customXml" Target="../ink/ink18.xml"/><Relationship Id="rId40" Type="http://schemas.openxmlformats.org/officeDocument/2006/relationships/image" Target="../media/image161.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170.png"/><Relationship Id="rId66" Type="http://schemas.openxmlformats.org/officeDocument/2006/relationships/image" Target="../media/image174.png"/><Relationship Id="rId74" Type="http://schemas.openxmlformats.org/officeDocument/2006/relationships/image" Target="../media/image178.png"/><Relationship Id="rId79" Type="http://schemas.openxmlformats.org/officeDocument/2006/relationships/customXml" Target="../ink/ink39.xml"/><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148.png"/><Relationship Id="rId22" Type="http://schemas.openxmlformats.org/officeDocument/2006/relationships/image" Target="../media/image152.png"/><Relationship Id="rId27" Type="http://schemas.openxmlformats.org/officeDocument/2006/relationships/customXml" Target="../ink/ink13.xml"/><Relationship Id="rId30" Type="http://schemas.openxmlformats.org/officeDocument/2006/relationships/image" Target="../media/image156.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65.png"/><Relationship Id="rId56" Type="http://schemas.openxmlformats.org/officeDocument/2006/relationships/image" Target="../media/image169.png"/><Relationship Id="rId64" Type="http://schemas.openxmlformats.org/officeDocument/2006/relationships/image" Target="../media/image173.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145.png"/><Relationship Id="rId51" Type="http://schemas.openxmlformats.org/officeDocument/2006/relationships/customXml" Target="../ink/ink25.xml"/><Relationship Id="rId72" Type="http://schemas.openxmlformats.org/officeDocument/2006/relationships/image" Target="../media/image177.png"/><Relationship Id="rId80" Type="http://schemas.openxmlformats.org/officeDocument/2006/relationships/image" Target="../media/image181.png"/><Relationship Id="rId3" Type="http://schemas.openxmlformats.org/officeDocument/2006/relationships/customXml" Target="../ink/ink1.xml"/><Relationship Id="rId12" Type="http://schemas.openxmlformats.org/officeDocument/2006/relationships/image" Target="../media/image14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60.png"/><Relationship Id="rId46" Type="http://schemas.openxmlformats.org/officeDocument/2006/relationships/image" Target="../media/image16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51.png"/><Relationship Id="rId41" Type="http://schemas.openxmlformats.org/officeDocument/2006/relationships/customXml" Target="../ink/ink20.xml"/><Relationship Id="rId54" Type="http://schemas.openxmlformats.org/officeDocument/2006/relationships/image" Target="../media/image168.png"/><Relationship Id="rId62" Type="http://schemas.openxmlformats.org/officeDocument/2006/relationships/image" Target="../media/image172.png"/><Relationship Id="rId70" Type="http://schemas.openxmlformats.org/officeDocument/2006/relationships/image" Target="../media/image176.png"/><Relationship Id="rId75" Type="http://schemas.openxmlformats.org/officeDocument/2006/relationships/customXml" Target="../ink/ink37.xml"/><Relationship Id="rId1" Type="http://schemas.openxmlformats.org/officeDocument/2006/relationships/slideLayout" Target="../slideLayouts/slideLayout6.xml"/><Relationship Id="rId6" Type="http://schemas.openxmlformats.org/officeDocument/2006/relationships/image" Target="../media/image14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5.png"/><Relationship Id="rId36" Type="http://schemas.openxmlformats.org/officeDocument/2006/relationships/image" Target="../media/image15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46.png"/><Relationship Id="rId31" Type="http://schemas.openxmlformats.org/officeDocument/2006/relationships/customXml" Target="../ink/ink15.xml"/><Relationship Id="rId44" Type="http://schemas.openxmlformats.org/officeDocument/2006/relationships/image" Target="../media/image163.png"/><Relationship Id="rId52" Type="http://schemas.openxmlformats.org/officeDocument/2006/relationships/image" Target="../media/image167.png"/><Relationship Id="rId60" Type="http://schemas.openxmlformats.org/officeDocument/2006/relationships/image" Target="../media/image171.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80.png"/><Relationship Id="rId4" Type="http://schemas.openxmlformats.org/officeDocument/2006/relationships/image" Target="../media/image14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50.png"/><Relationship Id="rId39" Type="http://schemas.openxmlformats.org/officeDocument/2006/relationships/customXml" Target="../ink/ink19.xml"/><Relationship Id="rId34" Type="http://schemas.openxmlformats.org/officeDocument/2006/relationships/image" Target="../media/image158.png"/><Relationship Id="rId50" Type="http://schemas.openxmlformats.org/officeDocument/2006/relationships/image" Target="../media/image166.png"/><Relationship Id="rId55" Type="http://schemas.openxmlformats.org/officeDocument/2006/relationships/customXml" Target="../ink/ink27.xml"/><Relationship Id="rId76" Type="http://schemas.openxmlformats.org/officeDocument/2006/relationships/image" Target="../media/image179.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image" Target="../media/image142.png"/><Relationship Id="rId29" Type="http://schemas.openxmlformats.org/officeDocument/2006/relationships/customXml" Target="../ink/ink14.xml"/></Relationships>
</file>

<file path=ppt/slides/_rels/slide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86.png"/><Relationship Id="rId1" Type="http://schemas.openxmlformats.org/officeDocument/2006/relationships/slideLayout" Target="../slideLayouts/slideLayout8.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17" Type="http://schemas.openxmlformats.org/officeDocument/2006/relationships/image" Target="../media/image252.png"/><Relationship Id="rId299" Type="http://schemas.openxmlformats.org/officeDocument/2006/relationships/image" Target="../media/image343.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73.png"/><Relationship Id="rId324" Type="http://schemas.openxmlformats.org/officeDocument/2006/relationships/customXml" Target="../ink/ink201.xml"/><Relationship Id="rId366" Type="http://schemas.openxmlformats.org/officeDocument/2006/relationships/customXml" Target="../ink/ink222.xml"/><Relationship Id="rId170" Type="http://schemas.openxmlformats.org/officeDocument/2006/relationships/customXml" Target="../ink/ink124.xml"/><Relationship Id="rId226" Type="http://schemas.openxmlformats.org/officeDocument/2006/relationships/customXml" Target="../ink/ink152.xml"/><Relationship Id="rId433" Type="http://schemas.openxmlformats.org/officeDocument/2006/relationships/image" Target="../media/image410.png"/><Relationship Id="rId268" Type="http://schemas.openxmlformats.org/officeDocument/2006/relationships/customXml" Target="../ink/ink173.xml"/><Relationship Id="rId475" Type="http://schemas.openxmlformats.org/officeDocument/2006/relationships/image" Target="../media/image431.png"/><Relationship Id="rId32" Type="http://schemas.openxmlformats.org/officeDocument/2006/relationships/customXml" Target="../ink/ink55.xml"/><Relationship Id="rId74" Type="http://schemas.openxmlformats.org/officeDocument/2006/relationships/customXml" Target="../ink/ink76.xml"/><Relationship Id="rId128" Type="http://schemas.openxmlformats.org/officeDocument/2006/relationships/customXml" Target="../ink/ink103.xml"/><Relationship Id="rId335" Type="http://schemas.openxmlformats.org/officeDocument/2006/relationships/image" Target="../media/image361.png"/><Relationship Id="rId377" Type="http://schemas.openxmlformats.org/officeDocument/2006/relationships/image" Target="../media/image382.png"/><Relationship Id="rId5" Type="http://schemas.openxmlformats.org/officeDocument/2006/relationships/image" Target="../media/image196.png"/><Relationship Id="rId181" Type="http://schemas.openxmlformats.org/officeDocument/2006/relationships/image" Target="../media/image284.png"/><Relationship Id="rId237" Type="http://schemas.openxmlformats.org/officeDocument/2006/relationships/image" Target="../media/image312.png"/><Relationship Id="rId402" Type="http://schemas.openxmlformats.org/officeDocument/2006/relationships/customXml" Target="../ink/ink240.xml"/><Relationship Id="rId279" Type="http://schemas.openxmlformats.org/officeDocument/2006/relationships/image" Target="../media/image333.png"/><Relationship Id="rId444" Type="http://schemas.openxmlformats.org/officeDocument/2006/relationships/customXml" Target="../ink/ink261.xml"/><Relationship Id="rId486" Type="http://schemas.openxmlformats.org/officeDocument/2006/relationships/customXml" Target="../ink/ink282.xml"/><Relationship Id="rId43" Type="http://schemas.openxmlformats.org/officeDocument/2006/relationships/image" Target="../media/image215.png"/><Relationship Id="rId139" Type="http://schemas.openxmlformats.org/officeDocument/2006/relationships/image" Target="../media/image263.png"/><Relationship Id="rId290" Type="http://schemas.openxmlformats.org/officeDocument/2006/relationships/customXml" Target="../ink/ink184.xml"/><Relationship Id="rId304" Type="http://schemas.openxmlformats.org/officeDocument/2006/relationships/customXml" Target="../ink/ink191.xml"/><Relationship Id="rId346" Type="http://schemas.openxmlformats.org/officeDocument/2006/relationships/customXml" Target="../ink/ink212.xml"/><Relationship Id="rId388" Type="http://schemas.openxmlformats.org/officeDocument/2006/relationships/customXml" Target="../ink/ink233.xml"/><Relationship Id="rId85" Type="http://schemas.openxmlformats.org/officeDocument/2006/relationships/image" Target="../media/image236.png"/><Relationship Id="rId150" Type="http://schemas.openxmlformats.org/officeDocument/2006/relationships/customXml" Target="../ink/ink114.xml"/><Relationship Id="rId192" Type="http://schemas.openxmlformats.org/officeDocument/2006/relationships/customXml" Target="../ink/ink135.xml"/><Relationship Id="rId206" Type="http://schemas.openxmlformats.org/officeDocument/2006/relationships/customXml" Target="../ink/ink142.xml"/><Relationship Id="rId413" Type="http://schemas.openxmlformats.org/officeDocument/2006/relationships/image" Target="../media/image400.png"/><Relationship Id="rId248" Type="http://schemas.openxmlformats.org/officeDocument/2006/relationships/customXml" Target="../ink/ink163.xml"/><Relationship Id="rId455" Type="http://schemas.openxmlformats.org/officeDocument/2006/relationships/image" Target="../media/image421.png"/><Relationship Id="rId497" Type="http://schemas.openxmlformats.org/officeDocument/2006/relationships/image" Target="../media/image442.png"/><Relationship Id="rId12" Type="http://schemas.openxmlformats.org/officeDocument/2006/relationships/customXml" Target="../ink/ink45.xml"/><Relationship Id="rId108" Type="http://schemas.openxmlformats.org/officeDocument/2006/relationships/customXml" Target="../ink/ink93.xml"/><Relationship Id="rId315" Type="http://schemas.openxmlformats.org/officeDocument/2006/relationships/image" Target="../media/image351.png"/><Relationship Id="rId357" Type="http://schemas.openxmlformats.org/officeDocument/2006/relationships/image" Target="../media/image372.png"/><Relationship Id="rId54" Type="http://schemas.openxmlformats.org/officeDocument/2006/relationships/customXml" Target="../ink/ink66.xml"/><Relationship Id="rId96" Type="http://schemas.openxmlformats.org/officeDocument/2006/relationships/customXml" Target="../ink/ink87.xml"/><Relationship Id="rId161" Type="http://schemas.openxmlformats.org/officeDocument/2006/relationships/image" Target="../media/image274.png"/><Relationship Id="rId217" Type="http://schemas.openxmlformats.org/officeDocument/2006/relationships/image" Target="../media/image302.png"/><Relationship Id="rId399" Type="http://schemas.openxmlformats.org/officeDocument/2006/relationships/image" Target="../media/image393.png"/><Relationship Id="rId259" Type="http://schemas.openxmlformats.org/officeDocument/2006/relationships/image" Target="../media/image323.png"/><Relationship Id="rId424" Type="http://schemas.openxmlformats.org/officeDocument/2006/relationships/customXml" Target="../ink/ink251.xml"/><Relationship Id="rId466" Type="http://schemas.openxmlformats.org/officeDocument/2006/relationships/customXml" Target="../ink/ink272.xml"/><Relationship Id="rId23" Type="http://schemas.openxmlformats.org/officeDocument/2006/relationships/image" Target="../media/image205.png"/><Relationship Id="rId119" Type="http://schemas.openxmlformats.org/officeDocument/2006/relationships/image" Target="../media/image253.png"/><Relationship Id="rId270" Type="http://schemas.openxmlformats.org/officeDocument/2006/relationships/customXml" Target="../ink/ink174.xml"/><Relationship Id="rId326" Type="http://schemas.openxmlformats.org/officeDocument/2006/relationships/customXml" Target="../ink/ink202.xml"/><Relationship Id="rId65" Type="http://schemas.openxmlformats.org/officeDocument/2006/relationships/image" Target="../media/image226.png"/><Relationship Id="rId130" Type="http://schemas.openxmlformats.org/officeDocument/2006/relationships/customXml" Target="../ink/ink104.xml"/><Relationship Id="rId368" Type="http://schemas.openxmlformats.org/officeDocument/2006/relationships/customXml" Target="../ink/ink223.xml"/><Relationship Id="rId172" Type="http://schemas.openxmlformats.org/officeDocument/2006/relationships/customXml" Target="../ink/ink125.xml"/><Relationship Id="rId228" Type="http://schemas.openxmlformats.org/officeDocument/2006/relationships/customXml" Target="../ink/ink153.xml"/><Relationship Id="rId435" Type="http://schemas.openxmlformats.org/officeDocument/2006/relationships/image" Target="../media/image411.png"/><Relationship Id="rId477" Type="http://schemas.openxmlformats.org/officeDocument/2006/relationships/image" Target="../media/image432.png"/><Relationship Id="rId281" Type="http://schemas.openxmlformats.org/officeDocument/2006/relationships/image" Target="../media/image334.png"/><Relationship Id="rId337" Type="http://schemas.openxmlformats.org/officeDocument/2006/relationships/image" Target="../media/image362.png"/><Relationship Id="rId34" Type="http://schemas.openxmlformats.org/officeDocument/2006/relationships/customXml" Target="../ink/ink56.xml"/><Relationship Id="rId76" Type="http://schemas.openxmlformats.org/officeDocument/2006/relationships/customXml" Target="../ink/ink77.xml"/><Relationship Id="rId141" Type="http://schemas.openxmlformats.org/officeDocument/2006/relationships/image" Target="../media/image264.png"/><Relationship Id="rId379" Type="http://schemas.openxmlformats.org/officeDocument/2006/relationships/image" Target="../media/image383.png"/><Relationship Id="rId7" Type="http://schemas.openxmlformats.org/officeDocument/2006/relationships/image" Target="../media/image197.png"/><Relationship Id="rId183" Type="http://schemas.openxmlformats.org/officeDocument/2006/relationships/image" Target="../media/image285.png"/><Relationship Id="rId239" Type="http://schemas.openxmlformats.org/officeDocument/2006/relationships/image" Target="../media/image313.png"/><Relationship Id="rId390" Type="http://schemas.openxmlformats.org/officeDocument/2006/relationships/customXml" Target="../ink/ink234.xml"/><Relationship Id="rId404" Type="http://schemas.openxmlformats.org/officeDocument/2006/relationships/customXml" Target="../ink/ink241.xml"/><Relationship Id="rId446" Type="http://schemas.openxmlformats.org/officeDocument/2006/relationships/customXml" Target="../ink/ink262.xml"/><Relationship Id="rId250" Type="http://schemas.openxmlformats.org/officeDocument/2006/relationships/customXml" Target="../ink/ink164.xml"/><Relationship Id="rId292" Type="http://schemas.openxmlformats.org/officeDocument/2006/relationships/customXml" Target="../ink/ink185.xml"/><Relationship Id="rId306" Type="http://schemas.openxmlformats.org/officeDocument/2006/relationships/customXml" Target="../ink/ink192.xml"/><Relationship Id="rId488" Type="http://schemas.openxmlformats.org/officeDocument/2006/relationships/customXml" Target="../ink/ink283.xml"/><Relationship Id="rId45" Type="http://schemas.openxmlformats.org/officeDocument/2006/relationships/image" Target="../media/image216.png"/><Relationship Id="rId87" Type="http://schemas.openxmlformats.org/officeDocument/2006/relationships/image" Target="../media/image237.png"/><Relationship Id="rId110" Type="http://schemas.openxmlformats.org/officeDocument/2006/relationships/customXml" Target="../ink/ink94.xml"/><Relationship Id="rId348" Type="http://schemas.openxmlformats.org/officeDocument/2006/relationships/customXml" Target="../ink/ink213.xml"/><Relationship Id="rId152" Type="http://schemas.openxmlformats.org/officeDocument/2006/relationships/customXml" Target="../ink/ink115.xml"/><Relationship Id="rId194" Type="http://schemas.openxmlformats.org/officeDocument/2006/relationships/customXml" Target="../ink/ink136.xml"/><Relationship Id="rId208" Type="http://schemas.openxmlformats.org/officeDocument/2006/relationships/customXml" Target="../ink/ink143.xml"/><Relationship Id="rId415" Type="http://schemas.openxmlformats.org/officeDocument/2006/relationships/image" Target="../media/image401.png"/><Relationship Id="rId457" Type="http://schemas.openxmlformats.org/officeDocument/2006/relationships/image" Target="../media/image422.png"/><Relationship Id="rId261" Type="http://schemas.openxmlformats.org/officeDocument/2006/relationships/image" Target="../media/image324.png"/><Relationship Id="rId499" Type="http://schemas.openxmlformats.org/officeDocument/2006/relationships/image" Target="../media/image443.png"/><Relationship Id="rId14" Type="http://schemas.openxmlformats.org/officeDocument/2006/relationships/customXml" Target="../ink/ink46.xml"/><Relationship Id="rId56" Type="http://schemas.openxmlformats.org/officeDocument/2006/relationships/customXml" Target="../ink/ink67.xml"/><Relationship Id="rId317" Type="http://schemas.openxmlformats.org/officeDocument/2006/relationships/image" Target="../media/image352.png"/><Relationship Id="rId359" Type="http://schemas.openxmlformats.org/officeDocument/2006/relationships/image" Target="../media/image373.png"/><Relationship Id="rId98" Type="http://schemas.openxmlformats.org/officeDocument/2006/relationships/customXml" Target="../ink/ink88.xml"/><Relationship Id="rId121" Type="http://schemas.openxmlformats.org/officeDocument/2006/relationships/image" Target="../media/image254.png"/><Relationship Id="rId163" Type="http://schemas.openxmlformats.org/officeDocument/2006/relationships/image" Target="../media/image275.png"/><Relationship Id="rId219" Type="http://schemas.openxmlformats.org/officeDocument/2006/relationships/image" Target="../media/image303.png"/><Relationship Id="rId370" Type="http://schemas.openxmlformats.org/officeDocument/2006/relationships/customXml" Target="../ink/ink224.xml"/><Relationship Id="rId426" Type="http://schemas.openxmlformats.org/officeDocument/2006/relationships/customXml" Target="../ink/ink252.xml"/><Relationship Id="rId230" Type="http://schemas.openxmlformats.org/officeDocument/2006/relationships/customXml" Target="../ink/ink154.xml"/><Relationship Id="rId468" Type="http://schemas.openxmlformats.org/officeDocument/2006/relationships/customXml" Target="../ink/ink273.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175.xml"/><Relationship Id="rId328" Type="http://schemas.openxmlformats.org/officeDocument/2006/relationships/customXml" Target="../ink/ink203.xml"/><Relationship Id="rId132" Type="http://schemas.openxmlformats.org/officeDocument/2006/relationships/customXml" Target="../ink/ink105.xml"/><Relationship Id="rId174" Type="http://schemas.openxmlformats.org/officeDocument/2006/relationships/customXml" Target="../ink/ink126.xml"/><Relationship Id="rId381" Type="http://schemas.openxmlformats.org/officeDocument/2006/relationships/image" Target="../media/image384.png"/><Relationship Id="rId241" Type="http://schemas.openxmlformats.org/officeDocument/2006/relationships/image" Target="../media/image314.png"/><Relationship Id="rId437" Type="http://schemas.openxmlformats.org/officeDocument/2006/relationships/image" Target="../media/image412.png"/><Relationship Id="rId479" Type="http://schemas.openxmlformats.org/officeDocument/2006/relationships/image" Target="../media/image433.png"/><Relationship Id="rId36" Type="http://schemas.openxmlformats.org/officeDocument/2006/relationships/customXml" Target="../ink/ink57.xml"/><Relationship Id="rId283" Type="http://schemas.openxmlformats.org/officeDocument/2006/relationships/image" Target="../media/image335.png"/><Relationship Id="rId339" Type="http://schemas.openxmlformats.org/officeDocument/2006/relationships/image" Target="../media/image363.png"/><Relationship Id="rId490" Type="http://schemas.openxmlformats.org/officeDocument/2006/relationships/customXml" Target="../ink/ink284.xml"/><Relationship Id="rId78" Type="http://schemas.openxmlformats.org/officeDocument/2006/relationships/customXml" Target="../ink/ink78.xml"/><Relationship Id="rId101" Type="http://schemas.openxmlformats.org/officeDocument/2006/relationships/image" Target="../media/image244.png"/><Relationship Id="rId143" Type="http://schemas.openxmlformats.org/officeDocument/2006/relationships/image" Target="../media/image265.png"/><Relationship Id="rId185" Type="http://schemas.openxmlformats.org/officeDocument/2006/relationships/image" Target="../media/image286.png"/><Relationship Id="rId350" Type="http://schemas.openxmlformats.org/officeDocument/2006/relationships/customXml" Target="../ink/ink214.xml"/><Relationship Id="rId406" Type="http://schemas.openxmlformats.org/officeDocument/2006/relationships/customXml" Target="../ink/ink242.xml"/><Relationship Id="rId9" Type="http://schemas.openxmlformats.org/officeDocument/2006/relationships/image" Target="../media/image198.png"/><Relationship Id="rId210" Type="http://schemas.openxmlformats.org/officeDocument/2006/relationships/customXml" Target="../ink/ink144.xml"/><Relationship Id="rId392" Type="http://schemas.openxmlformats.org/officeDocument/2006/relationships/customXml" Target="../ink/ink235.xml"/><Relationship Id="rId448" Type="http://schemas.openxmlformats.org/officeDocument/2006/relationships/customXml" Target="../ink/ink263.xml"/><Relationship Id="rId252" Type="http://schemas.openxmlformats.org/officeDocument/2006/relationships/customXml" Target="../ink/ink165.xml"/><Relationship Id="rId294" Type="http://schemas.openxmlformats.org/officeDocument/2006/relationships/customXml" Target="../ink/ink186.xml"/><Relationship Id="rId308" Type="http://schemas.openxmlformats.org/officeDocument/2006/relationships/customXml" Target="../ink/ink193.xml"/><Relationship Id="rId47" Type="http://schemas.openxmlformats.org/officeDocument/2006/relationships/image" Target="../media/image217.png"/><Relationship Id="rId89" Type="http://schemas.openxmlformats.org/officeDocument/2006/relationships/image" Target="../media/image238.png"/><Relationship Id="rId112" Type="http://schemas.openxmlformats.org/officeDocument/2006/relationships/customXml" Target="../ink/ink95.xml"/><Relationship Id="rId154" Type="http://schemas.openxmlformats.org/officeDocument/2006/relationships/customXml" Target="../ink/ink116.xml"/><Relationship Id="rId361" Type="http://schemas.openxmlformats.org/officeDocument/2006/relationships/image" Target="../media/image374.png"/><Relationship Id="rId196" Type="http://schemas.openxmlformats.org/officeDocument/2006/relationships/customXml" Target="../ink/ink137.xml"/><Relationship Id="rId417" Type="http://schemas.openxmlformats.org/officeDocument/2006/relationships/image" Target="../media/image402.png"/><Relationship Id="rId459" Type="http://schemas.openxmlformats.org/officeDocument/2006/relationships/image" Target="../media/image423.png"/><Relationship Id="rId16" Type="http://schemas.openxmlformats.org/officeDocument/2006/relationships/customXml" Target="../ink/ink47.xml"/><Relationship Id="rId221" Type="http://schemas.openxmlformats.org/officeDocument/2006/relationships/image" Target="../media/image304.png"/><Relationship Id="rId263" Type="http://schemas.openxmlformats.org/officeDocument/2006/relationships/image" Target="../media/image325.png"/><Relationship Id="rId319" Type="http://schemas.openxmlformats.org/officeDocument/2006/relationships/image" Target="../media/image353.png"/><Relationship Id="rId470" Type="http://schemas.openxmlformats.org/officeDocument/2006/relationships/customXml" Target="../ink/ink274.xml"/><Relationship Id="rId58" Type="http://schemas.openxmlformats.org/officeDocument/2006/relationships/customXml" Target="../ink/ink68.xml"/><Relationship Id="rId123" Type="http://schemas.openxmlformats.org/officeDocument/2006/relationships/image" Target="../media/image255.png"/><Relationship Id="rId330" Type="http://schemas.openxmlformats.org/officeDocument/2006/relationships/customXml" Target="../ink/ink204.xml"/><Relationship Id="rId165" Type="http://schemas.openxmlformats.org/officeDocument/2006/relationships/image" Target="../media/image276.png"/><Relationship Id="rId372" Type="http://schemas.openxmlformats.org/officeDocument/2006/relationships/customXml" Target="../ink/ink225.xml"/><Relationship Id="rId428" Type="http://schemas.openxmlformats.org/officeDocument/2006/relationships/customXml" Target="../ink/ink253.xml"/><Relationship Id="rId232" Type="http://schemas.openxmlformats.org/officeDocument/2006/relationships/customXml" Target="../ink/ink155.xml"/><Relationship Id="rId274" Type="http://schemas.openxmlformats.org/officeDocument/2006/relationships/customXml" Target="../ink/ink176.xml"/><Relationship Id="rId481" Type="http://schemas.openxmlformats.org/officeDocument/2006/relationships/image" Target="../media/image434.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106.xml"/><Relationship Id="rId80" Type="http://schemas.openxmlformats.org/officeDocument/2006/relationships/customXml" Target="../ink/ink79.xml"/><Relationship Id="rId176" Type="http://schemas.openxmlformats.org/officeDocument/2006/relationships/customXml" Target="../ink/ink127.xml"/><Relationship Id="rId341" Type="http://schemas.openxmlformats.org/officeDocument/2006/relationships/image" Target="../media/image364.png"/><Relationship Id="rId383" Type="http://schemas.openxmlformats.org/officeDocument/2006/relationships/image" Target="../media/image385.png"/><Relationship Id="rId439" Type="http://schemas.openxmlformats.org/officeDocument/2006/relationships/image" Target="../media/image413.png"/><Relationship Id="rId201" Type="http://schemas.openxmlformats.org/officeDocument/2006/relationships/image" Target="../media/image294.png"/><Relationship Id="rId243" Type="http://schemas.openxmlformats.org/officeDocument/2006/relationships/image" Target="../media/image315.png"/><Relationship Id="rId285" Type="http://schemas.openxmlformats.org/officeDocument/2006/relationships/image" Target="../media/image336.png"/><Relationship Id="rId450" Type="http://schemas.openxmlformats.org/officeDocument/2006/relationships/customXml" Target="../ink/ink264.xml"/><Relationship Id="rId38" Type="http://schemas.openxmlformats.org/officeDocument/2006/relationships/customXml" Target="../ink/ink58.xml"/><Relationship Id="rId103" Type="http://schemas.openxmlformats.org/officeDocument/2006/relationships/image" Target="../media/image245.png"/><Relationship Id="rId310" Type="http://schemas.openxmlformats.org/officeDocument/2006/relationships/customXml" Target="../ink/ink194.xml"/><Relationship Id="rId492" Type="http://schemas.openxmlformats.org/officeDocument/2006/relationships/customXml" Target="../ink/ink285.xml"/><Relationship Id="rId91" Type="http://schemas.openxmlformats.org/officeDocument/2006/relationships/image" Target="../media/image239.png"/><Relationship Id="rId145" Type="http://schemas.openxmlformats.org/officeDocument/2006/relationships/image" Target="../media/image266.png"/><Relationship Id="rId187" Type="http://schemas.openxmlformats.org/officeDocument/2006/relationships/image" Target="../media/image287.png"/><Relationship Id="rId352" Type="http://schemas.openxmlformats.org/officeDocument/2006/relationships/customXml" Target="../ink/ink215.xml"/><Relationship Id="rId394" Type="http://schemas.openxmlformats.org/officeDocument/2006/relationships/customXml" Target="../ink/ink236.xml"/><Relationship Id="rId408" Type="http://schemas.openxmlformats.org/officeDocument/2006/relationships/customXml" Target="../ink/ink243.xml"/><Relationship Id="rId212" Type="http://schemas.openxmlformats.org/officeDocument/2006/relationships/customXml" Target="../ink/ink145.xml"/><Relationship Id="rId254" Type="http://schemas.openxmlformats.org/officeDocument/2006/relationships/customXml" Target="../ink/ink166.xml"/><Relationship Id="rId49" Type="http://schemas.openxmlformats.org/officeDocument/2006/relationships/image" Target="../media/image218.png"/><Relationship Id="rId114" Type="http://schemas.openxmlformats.org/officeDocument/2006/relationships/customXml" Target="../ink/ink96.xml"/><Relationship Id="rId296" Type="http://schemas.openxmlformats.org/officeDocument/2006/relationships/customXml" Target="../ink/ink187.xml"/><Relationship Id="rId461" Type="http://schemas.openxmlformats.org/officeDocument/2006/relationships/image" Target="../media/image424.png"/><Relationship Id="rId60" Type="http://schemas.openxmlformats.org/officeDocument/2006/relationships/customXml" Target="../ink/ink69.xml"/><Relationship Id="rId156" Type="http://schemas.openxmlformats.org/officeDocument/2006/relationships/customXml" Target="../ink/ink117.xml"/><Relationship Id="rId198" Type="http://schemas.openxmlformats.org/officeDocument/2006/relationships/customXml" Target="../ink/ink138.xml"/><Relationship Id="rId321" Type="http://schemas.openxmlformats.org/officeDocument/2006/relationships/image" Target="../media/image354.png"/><Relationship Id="rId363" Type="http://schemas.openxmlformats.org/officeDocument/2006/relationships/image" Target="../media/image375.png"/><Relationship Id="rId419" Type="http://schemas.openxmlformats.org/officeDocument/2006/relationships/image" Target="../media/image403.png"/><Relationship Id="rId223" Type="http://schemas.openxmlformats.org/officeDocument/2006/relationships/image" Target="../media/image305.png"/><Relationship Id="rId430" Type="http://schemas.openxmlformats.org/officeDocument/2006/relationships/customXml" Target="../ink/ink254.xml"/><Relationship Id="rId18" Type="http://schemas.openxmlformats.org/officeDocument/2006/relationships/customXml" Target="../ink/ink48.xml"/><Relationship Id="rId265" Type="http://schemas.openxmlformats.org/officeDocument/2006/relationships/image" Target="../media/image326.png"/><Relationship Id="rId472" Type="http://schemas.openxmlformats.org/officeDocument/2006/relationships/customXml" Target="../ink/ink275.xml"/><Relationship Id="rId125" Type="http://schemas.openxmlformats.org/officeDocument/2006/relationships/image" Target="../media/image256.png"/><Relationship Id="rId167" Type="http://schemas.openxmlformats.org/officeDocument/2006/relationships/image" Target="../media/image277.png"/><Relationship Id="rId332" Type="http://schemas.openxmlformats.org/officeDocument/2006/relationships/customXml" Target="../ink/ink205.xml"/><Relationship Id="rId374" Type="http://schemas.openxmlformats.org/officeDocument/2006/relationships/customXml" Target="../ink/ink226.xml"/><Relationship Id="rId71" Type="http://schemas.openxmlformats.org/officeDocument/2006/relationships/image" Target="../media/image229.png"/><Relationship Id="rId234" Type="http://schemas.openxmlformats.org/officeDocument/2006/relationships/customXml" Target="../ink/ink156.xml"/><Relationship Id="rId2" Type="http://schemas.openxmlformats.org/officeDocument/2006/relationships/customXml" Target="../ink/ink40.xml"/><Relationship Id="rId29" Type="http://schemas.openxmlformats.org/officeDocument/2006/relationships/image" Target="../media/image208.png"/><Relationship Id="rId276" Type="http://schemas.openxmlformats.org/officeDocument/2006/relationships/customXml" Target="../ink/ink177.xml"/><Relationship Id="rId441" Type="http://schemas.openxmlformats.org/officeDocument/2006/relationships/image" Target="../media/image414.png"/><Relationship Id="rId483" Type="http://schemas.openxmlformats.org/officeDocument/2006/relationships/image" Target="../media/image435.png"/><Relationship Id="rId40" Type="http://schemas.openxmlformats.org/officeDocument/2006/relationships/customXml" Target="../ink/ink59.xml"/><Relationship Id="rId136" Type="http://schemas.openxmlformats.org/officeDocument/2006/relationships/customXml" Target="../ink/ink107.xml"/><Relationship Id="rId178" Type="http://schemas.openxmlformats.org/officeDocument/2006/relationships/customXml" Target="../ink/ink128.xml"/><Relationship Id="rId301" Type="http://schemas.openxmlformats.org/officeDocument/2006/relationships/image" Target="../media/image344.png"/><Relationship Id="rId343" Type="http://schemas.openxmlformats.org/officeDocument/2006/relationships/image" Target="../media/image365.png"/><Relationship Id="rId82" Type="http://schemas.openxmlformats.org/officeDocument/2006/relationships/customXml" Target="../ink/ink80.xml"/><Relationship Id="rId203" Type="http://schemas.openxmlformats.org/officeDocument/2006/relationships/image" Target="../media/image295.png"/><Relationship Id="rId385" Type="http://schemas.openxmlformats.org/officeDocument/2006/relationships/image" Target="../media/image386.png"/><Relationship Id="rId245" Type="http://schemas.openxmlformats.org/officeDocument/2006/relationships/image" Target="../media/image316.png"/><Relationship Id="rId287" Type="http://schemas.openxmlformats.org/officeDocument/2006/relationships/image" Target="../media/image337.png"/><Relationship Id="rId410" Type="http://schemas.openxmlformats.org/officeDocument/2006/relationships/customXml" Target="../ink/ink244.xml"/><Relationship Id="rId452" Type="http://schemas.openxmlformats.org/officeDocument/2006/relationships/customXml" Target="../ink/ink265.xml"/><Relationship Id="rId494" Type="http://schemas.openxmlformats.org/officeDocument/2006/relationships/customXml" Target="../ink/ink286.xml"/><Relationship Id="rId105" Type="http://schemas.openxmlformats.org/officeDocument/2006/relationships/image" Target="../media/image246.png"/><Relationship Id="rId147" Type="http://schemas.openxmlformats.org/officeDocument/2006/relationships/image" Target="../media/image267.png"/><Relationship Id="rId312" Type="http://schemas.openxmlformats.org/officeDocument/2006/relationships/customXml" Target="../ink/ink195.xml"/><Relationship Id="rId354" Type="http://schemas.openxmlformats.org/officeDocument/2006/relationships/customXml" Target="../ink/ink216.xml"/><Relationship Id="rId51" Type="http://schemas.openxmlformats.org/officeDocument/2006/relationships/image" Target="../media/image219.png"/><Relationship Id="rId93" Type="http://schemas.openxmlformats.org/officeDocument/2006/relationships/image" Target="../media/image240.png"/><Relationship Id="rId189" Type="http://schemas.openxmlformats.org/officeDocument/2006/relationships/image" Target="../media/image288.png"/><Relationship Id="rId396" Type="http://schemas.openxmlformats.org/officeDocument/2006/relationships/customXml" Target="../ink/ink237.xml"/><Relationship Id="rId214" Type="http://schemas.openxmlformats.org/officeDocument/2006/relationships/customXml" Target="../ink/ink146.xml"/><Relationship Id="rId256" Type="http://schemas.openxmlformats.org/officeDocument/2006/relationships/customXml" Target="../ink/ink167.xml"/><Relationship Id="rId298" Type="http://schemas.openxmlformats.org/officeDocument/2006/relationships/customXml" Target="../ink/ink188.xml"/><Relationship Id="rId421" Type="http://schemas.openxmlformats.org/officeDocument/2006/relationships/image" Target="../media/image404.png"/><Relationship Id="rId463" Type="http://schemas.openxmlformats.org/officeDocument/2006/relationships/image" Target="../media/image425.png"/><Relationship Id="rId116" Type="http://schemas.openxmlformats.org/officeDocument/2006/relationships/customXml" Target="../ink/ink97.xml"/><Relationship Id="rId158" Type="http://schemas.openxmlformats.org/officeDocument/2006/relationships/customXml" Target="../ink/ink118.xml"/><Relationship Id="rId323" Type="http://schemas.openxmlformats.org/officeDocument/2006/relationships/image" Target="../media/image355.png"/><Relationship Id="rId20" Type="http://schemas.openxmlformats.org/officeDocument/2006/relationships/customXml" Target="../ink/ink49.xml"/><Relationship Id="rId62" Type="http://schemas.openxmlformats.org/officeDocument/2006/relationships/customXml" Target="../ink/ink70.xml"/><Relationship Id="rId365" Type="http://schemas.openxmlformats.org/officeDocument/2006/relationships/image" Target="../media/image376.png"/><Relationship Id="rId225" Type="http://schemas.openxmlformats.org/officeDocument/2006/relationships/image" Target="../media/image306.png"/><Relationship Id="rId267" Type="http://schemas.openxmlformats.org/officeDocument/2006/relationships/image" Target="../media/image327.png"/><Relationship Id="rId432" Type="http://schemas.openxmlformats.org/officeDocument/2006/relationships/customXml" Target="../ink/ink255.xml"/><Relationship Id="rId474" Type="http://schemas.openxmlformats.org/officeDocument/2006/relationships/customXml" Target="../ink/ink276.xml"/><Relationship Id="rId106" Type="http://schemas.openxmlformats.org/officeDocument/2006/relationships/customXml" Target="../ink/ink92.xml"/><Relationship Id="rId127" Type="http://schemas.openxmlformats.org/officeDocument/2006/relationships/image" Target="../media/image257.png"/><Relationship Id="rId313" Type="http://schemas.openxmlformats.org/officeDocument/2006/relationships/image" Target="../media/image350.png"/><Relationship Id="rId495" Type="http://schemas.openxmlformats.org/officeDocument/2006/relationships/image" Target="../media/image441.png"/><Relationship Id="rId10" Type="http://schemas.openxmlformats.org/officeDocument/2006/relationships/customXml" Target="../ink/ink44.xml"/><Relationship Id="rId31" Type="http://schemas.openxmlformats.org/officeDocument/2006/relationships/image" Target="../media/image209.png"/><Relationship Id="rId52" Type="http://schemas.openxmlformats.org/officeDocument/2006/relationships/customXml" Target="../ink/ink65.xml"/><Relationship Id="rId73" Type="http://schemas.openxmlformats.org/officeDocument/2006/relationships/image" Target="../media/image230.png"/><Relationship Id="rId94" Type="http://schemas.openxmlformats.org/officeDocument/2006/relationships/customXml" Target="../ink/ink86.xml"/><Relationship Id="rId148" Type="http://schemas.openxmlformats.org/officeDocument/2006/relationships/customXml" Target="../ink/ink113.xml"/><Relationship Id="rId169" Type="http://schemas.openxmlformats.org/officeDocument/2006/relationships/image" Target="../media/image278.png"/><Relationship Id="rId334" Type="http://schemas.openxmlformats.org/officeDocument/2006/relationships/customXml" Target="../ink/ink206.xml"/><Relationship Id="rId355" Type="http://schemas.openxmlformats.org/officeDocument/2006/relationships/image" Target="../media/image371.png"/><Relationship Id="rId376" Type="http://schemas.openxmlformats.org/officeDocument/2006/relationships/customXml" Target="../ink/ink227.xml"/><Relationship Id="rId397" Type="http://schemas.openxmlformats.org/officeDocument/2006/relationships/image" Target="../media/image392.png"/><Relationship Id="rId4" Type="http://schemas.openxmlformats.org/officeDocument/2006/relationships/customXml" Target="../ink/ink41.xml"/><Relationship Id="rId180" Type="http://schemas.openxmlformats.org/officeDocument/2006/relationships/customXml" Target="../ink/ink129.xml"/><Relationship Id="rId215" Type="http://schemas.openxmlformats.org/officeDocument/2006/relationships/image" Target="../media/image301.png"/><Relationship Id="rId236" Type="http://schemas.openxmlformats.org/officeDocument/2006/relationships/customXml" Target="../ink/ink157.xml"/><Relationship Id="rId257" Type="http://schemas.openxmlformats.org/officeDocument/2006/relationships/image" Target="../media/image322.png"/><Relationship Id="rId278" Type="http://schemas.openxmlformats.org/officeDocument/2006/relationships/customXml" Target="../ink/ink178.xml"/><Relationship Id="rId401" Type="http://schemas.openxmlformats.org/officeDocument/2006/relationships/image" Target="../media/image394.png"/><Relationship Id="rId422" Type="http://schemas.openxmlformats.org/officeDocument/2006/relationships/customXml" Target="../ink/ink250.xml"/><Relationship Id="rId443" Type="http://schemas.openxmlformats.org/officeDocument/2006/relationships/image" Target="../media/image415.png"/><Relationship Id="rId464" Type="http://schemas.openxmlformats.org/officeDocument/2006/relationships/customXml" Target="../ink/ink271.xml"/><Relationship Id="rId303" Type="http://schemas.openxmlformats.org/officeDocument/2006/relationships/image" Target="../media/image345.png"/><Relationship Id="rId485" Type="http://schemas.openxmlformats.org/officeDocument/2006/relationships/image" Target="../media/image436.png"/><Relationship Id="rId42" Type="http://schemas.openxmlformats.org/officeDocument/2006/relationships/customXml" Target="../ink/ink60.xml"/><Relationship Id="rId84" Type="http://schemas.openxmlformats.org/officeDocument/2006/relationships/customXml" Target="../ink/ink81.xml"/><Relationship Id="rId138" Type="http://schemas.openxmlformats.org/officeDocument/2006/relationships/customXml" Target="../ink/ink108.xml"/><Relationship Id="rId345" Type="http://schemas.openxmlformats.org/officeDocument/2006/relationships/image" Target="../media/image366.png"/><Relationship Id="rId387" Type="http://schemas.openxmlformats.org/officeDocument/2006/relationships/image" Target="../media/image387.png"/><Relationship Id="rId191" Type="http://schemas.openxmlformats.org/officeDocument/2006/relationships/image" Target="../media/image289.png"/><Relationship Id="rId205" Type="http://schemas.openxmlformats.org/officeDocument/2006/relationships/image" Target="../media/image296.png"/><Relationship Id="rId247" Type="http://schemas.openxmlformats.org/officeDocument/2006/relationships/image" Target="../media/image317.png"/><Relationship Id="rId412" Type="http://schemas.openxmlformats.org/officeDocument/2006/relationships/customXml" Target="../ink/ink245.xml"/><Relationship Id="rId107" Type="http://schemas.openxmlformats.org/officeDocument/2006/relationships/image" Target="../media/image247.png"/><Relationship Id="rId289" Type="http://schemas.openxmlformats.org/officeDocument/2006/relationships/image" Target="../media/image338.png"/><Relationship Id="rId454" Type="http://schemas.openxmlformats.org/officeDocument/2006/relationships/customXml" Target="../ink/ink266.xml"/><Relationship Id="rId496" Type="http://schemas.openxmlformats.org/officeDocument/2006/relationships/customXml" Target="../ink/ink287.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8.png"/><Relationship Id="rId314" Type="http://schemas.openxmlformats.org/officeDocument/2006/relationships/customXml" Target="../ink/ink196.xml"/><Relationship Id="rId356" Type="http://schemas.openxmlformats.org/officeDocument/2006/relationships/customXml" Target="../ink/ink217.xml"/><Relationship Id="rId398" Type="http://schemas.openxmlformats.org/officeDocument/2006/relationships/customXml" Target="../ink/ink238.xml"/><Relationship Id="rId95" Type="http://schemas.openxmlformats.org/officeDocument/2006/relationships/image" Target="../media/image241.png"/><Relationship Id="rId160" Type="http://schemas.openxmlformats.org/officeDocument/2006/relationships/customXml" Target="../ink/ink119.xml"/><Relationship Id="rId216" Type="http://schemas.openxmlformats.org/officeDocument/2006/relationships/customXml" Target="../ink/ink147.xml"/><Relationship Id="rId423" Type="http://schemas.openxmlformats.org/officeDocument/2006/relationships/image" Target="../media/image405.png"/><Relationship Id="rId258" Type="http://schemas.openxmlformats.org/officeDocument/2006/relationships/customXml" Target="../ink/ink168.xml"/><Relationship Id="rId465" Type="http://schemas.openxmlformats.org/officeDocument/2006/relationships/image" Target="../media/image426.png"/><Relationship Id="rId22" Type="http://schemas.openxmlformats.org/officeDocument/2006/relationships/customXml" Target="../ink/ink50.xml"/><Relationship Id="rId64" Type="http://schemas.openxmlformats.org/officeDocument/2006/relationships/customXml" Target="../ink/ink71.xml"/><Relationship Id="rId118" Type="http://schemas.openxmlformats.org/officeDocument/2006/relationships/customXml" Target="../ink/ink98.xml"/><Relationship Id="rId325" Type="http://schemas.openxmlformats.org/officeDocument/2006/relationships/image" Target="../media/image356.png"/><Relationship Id="rId367" Type="http://schemas.openxmlformats.org/officeDocument/2006/relationships/image" Target="../media/image377.png"/><Relationship Id="rId171" Type="http://schemas.openxmlformats.org/officeDocument/2006/relationships/image" Target="../media/image279.png"/><Relationship Id="rId227" Type="http://schemas.openxmlformats.org/officeDocument/2006/relationships/image" Target="../media/image307.png"/><Relationship Id="rId269" Type="http://schemas.openxmlformats.org/officeDocument/2006/relationships/image" Target="../media/image328.png"/><Relationship Id="rId434" Type="http://schemas.openxmlformats.org/officeDocument/2006/relationships/customXml" Target="../ink/ink256.xml"/><Relationship Id="rId476" Type="http://schemas.openxmlformats.org/officeDocument/2006/relationships/customXml" Target="../ink/ink277.xml"/><Relationship Id="rId33" Type="http://schemas.openxmlformats.org/officeDocument/2006/relationships/image" Target="../media/image210.png"/><Relationship Id="rId129" Type="http://schemas.openxmlformats.org/officeDocument/2006/relationships/image" Target="../media/image258.png"/><Relationship Id="rId280" Type="http://schemas.openxmlformats.org/officeDocument/2006/relationships/customXml" Target="../ink/ink179.xml"/><Relationship Id="rId336" Type="http://schemas.openxmlformats.org/officeDocument/2006/relationships/customXml" Target="../ink/ink207.xml"/><Relationship Id="rId75" Type="http://schemas.openxmlformats.org/officeDocument/2006/relationships/image" Target="../media/image231.png"/><Relationship Id="rId140" Type="http://schemas.openxmlformats.org/officeDocument/2006/relationships/customXml" Target="../ink/ink109.xml"/><Relationship Id="rId182" Type="http://schemas.openxmlformats.org/officeDocument/2006/relationships/customXml" Target="../ink/ink130.xml"/><Relationship Id="rId378" Type="http://schemas.openxmlformats.org/officeDocument/2006/relationships/customXml" Target="../ink/ink228.xml"/><Relationship Id="rId403" Type="http://schemas.openxmlformats.org/officeDocument/2006/relationships/image" Target="../media/image395.png"/><Relationship Id="rId6" Type="http://schemas.openxmlformats.org/officeDocument/2006/relationships/customXml" Target="../ink/ink42.xml"/><Relationship Id="rId238" Type="http://schemas.openxmlformats.org/officeDocument/2006/relationships/customXml" Target="../ink/ink158.xml"/><Relationship Id="rId445" Type="http://schemas.openxmlformats.org/officeDocument/2006/relationships/image" Target="../media/image416.png"/><Relationship Id="rId487" Type="http://schemas.openxmlformats.org/officeDocument/2006/relationships/image" Target="../media/image437.png"/><Relationship Id="rId291" Type="http://schemas.openxmlformats.org/officeDocument/2006/relationships/image" Target="../media/image339.png"/><Relationship Id="rId305" Type="http://schemas.openxmlformats.org/officeDocument/2006/relationships/image" Target="../media/image346.png"/><Relationship Id="rId347" Type="http://schemas.openxmlformats.org/officeDocument/2006/relationships/image" Target="../media/image367.png"/><Relationship Id="rId44" Type="http://schemas.openxmlformats.org/officeDocument/2006/relationships/customXml" Target="../ink/ink61.xml"/><Relationship Id="rId86" Type="http://schemas.openxmlformats.org/officeDocument/2006/relationships/customXml" Target="../ink/ink82.xml"/><Relationship Id="rId151" Type="http://schemas.openxmlformats.org/officeDocument/2006/relationships/image" Target="../media/image269.png"/><Relationship Id="rId389" Type="http://schemas.openxmlformats.org/officeDocument/2006/relationships/image" Target="../media/image388.png"/><Relationship Id="rId193" Type="http://schemas.openxmlformats.org/officeDocument/2006/relationships/image" Target="../media/image290.png"/><Relationship Id="rId207" Type="http://schemas.openxmlformats.org/officeDocument/2006/relationships/image" Target="../media/image297.png"/><Relationship Id="rId249" Type="http://schemas.openxmlformats.org/officeDocument/2006/relationships/image" Target="../media/image318.png"/><Relationship Id="rId414" Type="http://schemas.openxmlformats.org/officeDocument/2006/relationships/customXml" Target="../ink/ink246.xml"/><Relationship Id="rId456" Type="http://schemas.openxmlformats.org/officeDocument/2006/relationships/customXml" Target="../ink/ink267.xml"/><Relationship Id="rId498" Type="http://schemas.openxmlformats.org/officeDocument/2006/relationships/customXml" Target="../ink/ink288.xml"/><Relationship Id="rId13" Type="http://schemas.openxmlformats.org/officeDocument/2006/relationships/image" Target="../media/image200.png"/><Relationship Id="rId109" Type="http://schemas.openxmlformats.org/officeDocument/2006/relationships/image" Target="../media/image248.png"/><Relationship Id="rId260" Type="http://schemas.openxmlformats.org/officeDocument/2006/relationships/customXml" Target="../ink/ink169.xml"/><Relationship Id="rId316" Type="http://schemas.openxmlformats.org/officeDocument/2006/relationships/customXml" Target="../ink/ink197.xml"/><Relationship Id="rId55" Type="http://schemas.openxmlformats.org/officeDocument/2006/relationships/image" Target="../media/image221.png"/><Relationship Id="rId97" Type="http://schemas.openxmlformats.org/officeDocument/2006/relationships/image" Target="../media/image242.png"/><Relationship Id="rId120" Type="http://schemas.openxmlformats.org/officeDocument/2006/relationships/customXml" Target="../ink/ink99.xml"/><Relationship Id="rId358" Type="http://schemas.openxmlformats.org/officeDocument/2006/relationships/customXml" Target="../ink/ink218.xml"/><Relationship Id="rId162" Type="http://schemas.openxmlformats.org/officeDocument/2006/relationships/customXml" Target="../ink/ink120.xml"/><Relationship Id="rId218" Type="http://schemas.openxmlformats.org/officeDocument/2006/relationships/customXml" Target="../ink/ink148.xml"/><Relationship Id="rId425" Type="http://schemas.openxmlformats.org/officeDocument/2006/relationships/image" Target="../media/image406.png"/><Relationship Id="rId467" Type="http://schemas.openxmlformats.org/officeDocument/2006/relationships/image" Target="../media/image427.png"/><Relationship Id="rId271" Type="http://schemas.openxmlformats.org/officeDocument/2006/relationships/image" Target="../media/image329.png"/><Relationship Id="rId24" Type="http://schemas.openxmlformats.org/officeDocument/2006/relationships/customXml" Target="../ink/ink51.xml"/><Relationship Id="rId66" Type="http://schemas.openxmlformats.org/officeDocument/2006/relationships/customXml" Target="../ink/ink72.xml"/><Relationship Id="rId131" Type="http://schemas.openxmlformats.org/officeDocument/2006/relationships/image" Target="../media/image259.png"/><Relationship Id="rId327" Type="http://schemas.openxmlformats.org/officeDocument/2006/relationships/image" Target="../media/image357.png"/><Relationship Id="rId369" Type="http://schemas.openxmlformats.org/officeDocument/2006/relationships/image" Target="../media/image378.png"/><Relationship Id="rId173" Type="http://schemas.openxmlformats.org/officeDocument/2006/relationships/image" Target="../media/image280.png"/><Relationship Id="rId229" Type="http://schemas.openxmlformats.org/officeDocument/2006/relationships/image" Target="../media/image308.png"/><Relationship Id="rId380" Type="http://schemas.openxmlformats.org/officeDocument/2006/relationships/customXml" Target="../ink/ink229.xml"/><Relationship Id="rId436" Type="http://schemas.openxmlformats.org/officeDocument/2006/relationships/customXml" Target="../ink/ink257.xml"/><Relationship Id="rId240" Type="http://schemas.openxmlformats.org/officeDocument/2006/relationships/customXml" Target="../ink/ink159.xml"/><Relationship Id="rId478" Type="http://schemas.openxmlformats.org/officeDocument/2006/relationships/customXml" Target="../ink/ink278.xml"/><Relationship Id="rId35" Type="http://schemas.openxmlformats.org/officeDocument/2006/relationships/image" Target="../media/image211.png"/><Relationship Id="rId77" Type="http://schemas.openxmlformats.org/officeDocument/2006/relationships/image" Target="../media/image232.png"/><Relationship Id="rId100" Type="http://schemas.openxmlformats.org/officeDocument/2006/relationships/customXml" Target="../ink/ink89.xml"/><Relationship Id="rId282" Type="http://schemas.openxmlformats.org/officeDocument/2006/relationships/customXml" Target="../ink/ink180.xml"/><Relationship Id="rId338" Type="http://schemas.openxmlformats.org/officeDocument/2006/relationships/customXml" Target="../ink/ink208.xml"/><Relationship Id="rId8" Type="http://schemas.openxmlformats.org/officeDocument/2006/relationships/customXml" Target="../ink/ink43.xml"/><Relationship Id="rId142" Type="http://schemas.openxmlformats.org/officeDocument/2006/relationships/customXml" Target="../ink/ink110.xml"/><Relationship Id="rId184" Type="http://schemas.openxmlformats.org/officeDocument/2006/relationships/customXml" Target="../ink/ink131.xml"/><Relationship Id="rId391" Type="http://schemas.openxmlformats.org/officeDocument/2006/relationships/image" Target="../media/image389.png"/><Relationship Id="rId405" Type="http://schemas.openxmlformats.org/officeDocument/2006/relationships/image" Target="../media/image396.png"/><Relationship Id="rId447" Type="http://schemas.openxmlformats.org/officeDocument/2006/relationships/image" Target="../media/image417.png"/><Relationship Id="rId251" Type="http://schemas.openxmlformats.org/officeDocument/2006/relationships/image" Target="../media/image319.png"/><Relationship Id="rId489" Type="http://schemas.openxmlformats.org/officeDocument/2006/relationships/image" Target="../media/image438.png"/><Relationship Id="rId46" Type="http://schemas.openxmlformats.org/officeDocument/2006/relationships/customXml" Target="../ink/ink62.xml"/><Relationship Id="rId293" Type="http://schemas.openxmlformats.org/officeDocument/2006/relationships/image" Target="../media/image340.png"/><Relationship Id="rId307" Type="http://schemas.openxmlformats.org/officeDocument/2006/relationships/image" Target="../media/image347.png"/><Relationship Id="rId349" Type="http://schemas.openxmlformats.org/officeDocument/2006/relationships/image" Target="../media/image368.png"/><Relationship Id="rId88" Type="http://schemas.openxmlformats.org/officeDocument/2006/relationships/customXml" Target="../ink/ink83.xml"/><Relationship Id="rId111" Type="http://schemas.openxmlformats.org/officeDocument/2006/relationships/image" Target="../media/image249.png"/><Relationship Id="rId153" Type="http://schemas.openxmlformats.org/officeDocument/2006/relationships/image" Target="../media/image270.png"/><Relationship Id="rId195" Type="http://schemas.openxmlformats.org/officeDocument/2006/relationships/image" Target="../media/image291.png"/><Relationship Id="rId209" Type="http://schemas.openxmlformats.org/officeDocument/2006/relationships/image" Target="../media/image298.png"/><Relationship Id="rId360" Type="http://schemas.openxmlformats.org/officeDocument/2006/relationships/customXml" Target="../ink/ink219.xml"/><Relationship Id="rId416" Type="http://schemas.openxmlformats.org/officeDocument/2006/relationships/customXml" Target="../ink/ink247.xml"/><Relationship Id="rId220" Type="http://schemas.openxmlformats.org/officeDocument/2006/relationships/customXml" Target="../ink/ink149.xml"/><Relationship Id="rId458" Type="http://schemas.openxmlformats.org/officeDocument/2006/relationships/customXml" Target="../ink/ink268.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170.xml"/><Relationship Id="rId318" Type="http://schemas.openxmlformats.org/officeDocument/2006/relationships/customXml" Target="../ink/ink198.xml"/><Relationship Id="rId99" Type="http://schemas.openxmlformats.org/officeDocument/2006/relationships/image" Target="../media/image243.png"/><Relationship Id="rId122" Type="http://schemas.openxmlformats.org/officeDocument/2006/relationships/customXml" Target="../ink/ink100.xml"/><Relationship Id="rId164" Type="http://schemas.openxmlformats.org/officeDocument/2006/relationships/customXml" Target="../ink/ink121.xml"/><Relationship Id="rId371" Type="http://schemas.openxmlformats.org/officeDocument/2006/relationships/image" Target="../media/image379.png"/><Relationship Id="rId427" Type="http://schemas.openxmlformats.org/officeDocument/2006/relationships/image" Target="../media/image407.png"/><Relationship Id="rId469" Type="http://schemas.openxmlformats.org/officeDocument/2006/relationships/image" Target="../media/image428.png"/><Relationship Id="rId26" Type="http://schemas.openxmlformats.org/officeDocument/2006/relationships/customXml" Target="../ink/ink52.xml"/><Relationship Id="rId231" Type="http://schemas.openxmlformats.org/officeDocument/2006/relationships/image" Target="../media/image309.png"/><Relationship Id="rId273" Type="http://schemas.openxmlformats.org/officeDocument/2006/relationships/image" Target="../media/image330.png"/><Relationship Id="rId329" Type="http://schemas.openxmlformats.org/officeDocument/2006/relationships/image" Target="../media/image358.png"/><Relationship Id="rId480" Type="http://schemas.openxmlformats.org/officeDocument/2006/relationships/customXml" Target="../ink/ink279.xml"/><Relationship Id="rId68" Type="http://schemas.openxmlformats.org/officeDocument/2006/relationships/customXml" Target="../ink/ink73.xml"/><Relationship Id="rId133" Type="http://schemas.openxmlformats.org/officeDocument/2006/relationships/image" Target="../media/image260.png"/><Relationship Id="rId175" Type="http://schemas.openxmlformats.org/officeDocument/2006/relationships/image" Target="../media/image281.png"/><Relationship Id="rId340" Type="http://schemas.openxmlformats.org/officeDocument/2006/relationships/customXml" Target="../ink/ink209.xml"/><Relationship Id="rId200" Type="http://schemas.openxmlformats.org/officeDocument/2006/relationships/customXml" Target="../ink/ink139.xml"/><Relationship Id="rId382" Type="http://schemas.openxmlformats.org/officeDocument/2006/relationships/customXml" Target="../ink/ink230.xml"/><Relationship Id="rId438" Type="http://schemas.openxmlformats.org/officeDocument/2006/relationships/customXml" Target="../ink/ink258.xml"/><Relationship Id="rId242" Type="http://schemas.openxmlformats.org/officeDocument/2006/relationships/customXml" Target="../ink/ink160.xml"/><Relationship Id="rId284" Type="http://schemas.openxmlformats.org/officeDocument/2006/relationships/customXml" Target="../ink/ink181.xml"/><Relationship Id="rId491" Type="http://schemas.openxmlformats.org/officeDocument/2006/relationships/image" Target="../media/image439.png"/><Relationship Id="rId37" Type="http://schemas.openxmlformats.org/officeDocument/2006/relationships/image" Target="../media/image212.png"/><Relationship Id="rId79" Type="http://schemas.openxmlformats.org/officeDocument/2006/relationships/image" Target="../media/image233.png"/><Relationship Id="rId102" Type="http://schemas.openxmlformats.org/officeDocument/2006/relationships/customXml" Target="../ink/ink90.xml"/><Relationship Id="rId144" Type="http://schemas.openxmlformats.org/officeDocument/2006/relationships/customXml" Target="../ink/ink111.xml"/><Relationship Id="rId90" Type="http://schemas.openxmlformats.org/officeDocument/2006/relationships/customXml" Target="../ink/ink84.xml"/><Relationship Id="rId186" Type="http://schemas.openxmlformats.org/officeDocument/2006/relationships/customXml" Target="../ink/ink132.xml"/><Relationship Id="rId351" Type="http://schemas.openxmlformats.org/officeDocument/2006/relationships/image" Target="../media/image369.png"/><Relationship Id="rId393" Type="http://schemas.openxmlformats.org/officeDocument/2006/relationships/image" Target="../media/image390.png"/><Relationship Id="rId407" Type="http://schemas.openxmlformats.org/officeDocument/2006/relationships/image" Target="../media/image397.png"/><Relationship Id="rId449" Type="http://schemas.openxmlformats.org/officeDocument/2006/relationships/image" Target="../media/image418.png"/><Relationship Id="rId211" Type="http://schemas.openxmlformats.org/officeDocument/2006/relationships/image" Target="../media/image299.png"/><Relationship Id="rId253" Type="http://schemas.openxmlformats.org/officeDocument/2006/relationships/image" Target="../media/image320.png"/><Relationship Id="rId295" Type="http://schemas.openxmlformats.org/officeDocument/2006/relationships/image" Target="../media/image341.png"/><Relationship Id="rId309" Type="http://schemas.openxmlformats.org/officeDocument/2006/relationships/image" Target="../media/image348.png"/><Relationship Id="rId460" Type="http://schemas.openxmlformats.org/officeDocument/2006/relationships/customXml" Target="../ink/ink269.xml"/><Relationship Id="rId48" Type="http://schemas.openxmlformats.org/officeDocument/2006/relationships/customXml" Target="../ink/ink63.xml"/><Relationship Id="rId113" Type="http://schemas.openxmlformats.org/officeDocument/2006/relationships/image" Target="../media/image250.png"/><Relationship Id="rId320" Type="http://schemas.openxmlformats.org/officeDocument/2006/relationships/customXml" Target="../ink/ink199.xml"/><Relationship Id="rId155" Type="http://schemas.openxmlformats.org/officeDocument/2006/relationships/image" Target="../media/image271.png"/><Relationship Id="rId197" Type="http://schemas.openxmlformats.org/officeDocument/2006/relationships/image" Target="../media/image292.png"/><Relationship Id="rId362" Type="http://schemas.openxmlformats.org/officeDocument/2006/relationships/customXml" Target="../ink/ink220.xml"/><Relationship Id="rId418" Type="http://schemas.openxmlformats.org/officeDocument/2006/relationships/customXml" Target="../ink/ink248.xml"/><Relationship Id="rId222" Type="http://schemas.openxmlformats.org/officeDocument/2006/relationships/customXml" Target="../ink/ink150.xml"/><Relationship Id="rId264" Type="http://schemas.openxmlformats.org/officeDocument/2006/relationships/customXml" Target="../ink/ink171.xml"/><Relationship Id="rId471" Type="http://schemas.openxmlformats.org/officeDocument/2006/relationships/image" Target="../media/image429.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101.xml"/><Relationship Id="rId70" Type="http://schemas.openxmlformats.org/officeDocument/2006/relationships/customXml" Target="../ink/ink74.xml"/><Relationship Id="rId166" Type="http://schemas.openxmlformats.org/officeDocument/2006/relationships/customXml" Target="../ink/ink122.xml"/><Relationship Id="rId331" Type="http://schemas.openxmlformats.org/officeDocument/2006/relationships/image" Target="../media/image359.png"/><Relationship Id="rId373" Type="http://schemas.openxmlformats.org/officeDocument/2006/relationships/image" Target="../media/image380.png"/><Relationship Id="rId429" Type="http://schemas.openxmlformats.org/officeDocument/2006/relationships/image" Target="../media/image408.png"/><Relationship Id="rId1" Type="http://schemas.openxmlformats.org/officeDocument/2006/relationships/slideLayout" Target="../slideLayouts/slideLayout5.xml"/><Relationship Id="rId233" Type="http://schemas.openxmlformats.org/officeDocument/2006/relationships/image" Target="../media/image310.png"/><Relationship Id="rId440" Type="http://schemas.openxmlformats.org/officeDocument/2006/relationships/customXml" Target="../ink/ink259.xml"/><Relationship Id="rId28" Type="http://schemas.openxmlformats.org/officeDocument/2006/relationships/customXml" Target="../ink/ink53.xml"/><Relationship Id="rId275" Type="http://schemas.openxmlformats.org/officeDocument/2006/relationships/image" Target="../media/image331.png"/><Relationship Id="rId300" Type="http://schemas.openxmlformats.org/officeDocument/2006/relationships/customXml" Target="../ink/ink189.xml"/><Relationship Id="rId482" Type="http://schemas.openxmlformats.org/officeDocument/2006/relationships/customXml" Target="../ink/ink280.xml"/><Relationship Id="rId81" Type="http://schemas.openxmlformats.org/officeDocument/2006/relationships/image" Target="../media/image234.png"/><Relationship Id="rId135" Type="http://schemas.openxmlformats.org/officeDocument/2006/relationships/image" Target="../media/image261.png"/><Relationship Id="rId177" Type="http://schemas.openxmlformats.org/officeDocument/2006/relationships/image" Target="../media/image282.png"/><Relationship Id="rId342" Type="http://schemas.openxmlformats.org/officeDocument/2006/relationships/customXml" Target="../ink/ink210.xml"/><Relationship Id="rId384" Type="http://schemas.openxmlformats.org/officeDocument/2006/relationships/customXml" Target="../ink/ink231.xml"/><Relationship Id="rId202" Type="http://schemas.openxmlformats.org/officeDocument/2006/relationships/customXml" Target="../ink/ink140.xml"/><Relationship Id="rId244" Type="http://schemas.openxmlformats.org/officeDocument/2006/relationships/customXml" Target="../ink/ink161.xml"/><Relationship Id="rId39" Type="http://schemas.openxmlformats.org/officeDocument/2006/relationships/image" Target="../media/image213.png"/><Relationship Id="rId286" Type="http://schemas.openxmlformats.org/officeDocument/2006/relationships/customXml" Target="../ink/ink182.xml"/><Relationship Id="rId451" Type="http://schemas.openxmlformats.org/officeDocument/2006/relationships/image" Target="../media/image419.png"/><Relationship Id="rId493" Type="http://schemas.openxmlformats.org/officeDocument/2006/relationships/image" Target="../media/image440.png"/><Relationship Id="rId50" Type="http://schemas.openxmlformats.org/officeDocument/2006/relationships/customXml" Target="../ink/ink64.xml"/><Relationship Id="rId104" Type="http://schemas.openxmlformats.org/officeDocument/2006/relationships/customXml" Target="../ink/ink91.xml"/><Relationship Id="rId146" Type="http://schemas.openxmlformats.org/officeDocument/2006/relationships/customXml" Target="../ink/ink112.xml"/><Relationship Id="rId188" Type="http://schemas.openxmlformats.org/officeDocument/2006/relationships/customXml" Target="../ink/ink133.xml"/><Relationship Id="rId311" Type="http://schemas.openxmlformats.org/officeDocument/2006/relationships/image" Target="../media/image349.png"/><Relationship Id="rId353" Type="http://schemas.openxmlformats.org/officeDocument/2006/relationships/image" Target="../media/image370.png"/><Relationship Id="rId395" Type="http://schemas.openxmlformats.org/officeDocument/2006/relationships/image" Target="../media/image391.png"/><Relationship Id="rId409" Type="http://schemas.openxmlformats.org/officeDocument/2006/relationships/image" Target="../media/image398.png"/><Relationship Id="rId92" Type="http://schemas.openxmlformats.org/officeDocument/2006/relationships/customXml" Target="../ink/ink85.xml"/><Relationship Id="rId213" Type="http://schemas.openxmlformats.org/officeDocument/2006/relationships/image" Target="../media/image300.png"/><Relationship Id="rId420" Type="http://schemas.openxmlformats.org/officeDocument/2006/relationships/customXml" Target="../ink/ink249.xml"/><Relationship Id="rId255" Type="http://schemas.openxmlformats.org/officeDocument/2006/relationships/image" Target="../media/image321.png"/><Relationship Id="rId297" Type="http://schemas.openxmlformats.org/officeDocument/2006/relationships/image" Target="../media/image342.png"/><Relationship Id="rId462" Type="http://schemas.openxmlformats.org/officeDocument/2006/relationships/customXml" Target="../ink/ink270.xml"/><Relationship Id="rId115" Type="http://schemas.openxmlformats.org/officeDocument/2006/relationships/image" Target="../media/image251.png"/><Relationship Id="rId157" Type="http://schemas.openxmlformats.org/officeDocument/2006/relationships/image" Target="../media/image272.png"/><Relationship Id="rId322" Type="http://schemas.openxmlformats.org/officeDocument/2006/relationships/customXml" Target="../ink/ink200.xml"/><Relationship Id="rId364" Type="http://schemas.openxmlformats.org/officeDocument/2006/relationships/customXml" Target="../ink/ink221.xml"/><Relationship Id="rId61" Type="http://schemas.openxmlformats.org/officeDocument/2006/relationships/image" Target="../media/image224.png"/><Relationship Id="rId199" Type="http://schemas.openxmlformats.org/officeDocument/2006/relationships/image" Target="../media/image293.png"/><Relationship Id="rId19" Type="http://schemas.openxmlformats.org/officeDocument/2006/relationships/image" Target="../media/image203.png"/><Relationship Id="rId224" Type="http://schemas.openxmlformats.org/officeDocument/2006/relationships/customXml" Target="../ink/ink151.xml"/><Relationship Id="rId266" Type="http://schemas.openxmlformats.org/officeDocument/2006/relationships/customXml" Target="../ink/ink172.xml"/><Relationship Id="rId431" Type="http://schemas.openxmlformats.org/officeDocument/2006/relationships/image" Target="../media/image409.png"/><Relationship Id="rId473" Type="http://schemas.openxmlformats.org/officeDocument/2006/relationships/image" Target="../media/image430.png"/><Relationship Id="rId30" Type="http://schemas.openxmlformats.org/officeDocument/2006/relationships/customXml" Target="../ink/ink54.xml"/><Relationship Id="rId126" Type="http://schemas.openxmlformats.org/officeDocument/2006/relationships/customXml" Target="../ink/ink102.xml"/><Relationship Id="rId168" Type="http://schemas.openxmlformats.org/officeDocument/2006/relationships/customXml" Target="../ink/ink123.xml"/><Relationship Id="rId333" Type="http://schemas.openxmlformats.org/officeDocument/2006/relationships/image" Target="../media/image360.png"/><Relationship Id="rId72" Type="http://schemas.openxmlformats.org/officeDocument/2006/relationships/customXml" Target="../ink/ink75.xml"/><Relationship Id="rId375" Type="http://schemas.openxmlformats.org/officeDocument/2006/relationships/image" Target="../media/image381.png"/><Relationship Id="rId3" Type="http://schemas.openxmlformats.org/officeDocument/2006/relationships/image" Target="../media/image195.png"/><Relationship Id="rId235" Type="http://schemas.openxmlformats.org/officeDocument/2006/relationships/image" Target="../media/image311.png"/><Relationship Id="rId277" Type="http://schemas.openxmlformats.org/officeDocument/2006/relationships/image" Target="../media/image332.png"/><Relationship Id="rId400" Type="http://schemas.openxmlformats.org/officeDocument/2006/relationships/customXml" Target="../ink/ink239.xml"/><Relationship Id="rId442" Type="http://schemas.openxmlformats.org/officeDocument/2006/relationships/customXml" Target="../ink/ink260.xml"/><Relationship Id="rId484" Type="http://schemas.openxmlformats.org/officeDocument/2006/relationships/customXml" Target="../ink/ink281.xml"/><Relationship Id="rId137" Type="http://schemas.openxmlformats.org/officeDocument/2006/relationships/image" Target="../media/image262.png"/><Relationship Id="rId302" Type="http://schemas.openxmlformats.org/officeDocument/2006/relationships/customXml" Target="../ink/ink190.xml"/><Relationship Id="rId344" Type="http://schemas.openxmlformats.org/officeDocument/2006/relationships/customXml" Target="../ink/ink211.xml"/><Relationship Id="rId41" Type="http://schemas.openxmlformats.org/officeDocument/2006/relationships/image" Target="../media/image214.png"/><Relationship Id="rId83" Type="http://schemas.openxmlformats.org/officeDocument/2006/relationships/image" Target="../media/image235.png"/><Relationship Id="rId179" Type="http://schemas.openxmlformats.org/officeDocument/2006/relationships/image" Target="../media/image283.png"/><Relationship Id="rId386" Type="http://schemas.openxmlformats.org/officeDocument/2006/relationships/customXml" Target="../ink/ink232.xml"/><Relationship Id="rId190" Type="http://schemas.openxmlformats.org/officeDocument/2006/relationships/customXml" Target="../ink/ink134.xml"/><Relationship Id="rId204" Type="http://schemas.openxmlformats.org/officeDocument/2006/relationships/customXml" Target="../ink/ink141.xml"/><Relationship Id="rId246" Type="http://schemas.openxmlformats.org/officeDocument/2006/relationships/customXml" Target="../ink/ink162.xml"/><Relationship Id="rId288" Type="http://schemas.openxmlformats.org/officeDocument/2006/relationships/customXml" Target="../ink/ink183.xml"/><Relationship Id="rId411" Type="http://schemas.openxmlformats.org/officeDocument/2006/relationships/image" Target="../media/image399.png"/><Relationship Id="rId453" Type="http://schemas.openxmlformats.org/officeDocument/2006/relationships/image" Target="../media/image420.png"/></Relationships>
</file>

<file path=ppt/slides/_rels/slide95.xml.rels><?xml version="1.0" encoding="UTF-8" standalone="yes"?>
<Relationships xmlns="http://schemas.openxmlformats.org/package/2006/relationships"><Relationship Id="rId117" Type="http://schemas.openxmlformats.org/officeDocument/2006/relationships/image" Target="../media/image249.png"/><Relationship Id="rId299" Type="http://schemas.openxmlformats.org/officeDocument/2006/relationships/image" Target="../media/image331.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64.png"/><Relationship Id="rId324" Type="http://schemas.openxmlformats.org/officeDocument/2006/relationships/customXml" Target="../ink/ink450.xml"/><Relationship Id="rId366" Type="http://schemas.openxmlformats.org/officeDocument/2006/relationships/customXml" Target="../ink/ink471.xml"/><Relationship Id="rId170" Type="http://schemas.openxmlformats.org/officeDocument/2006/relationships/customXml" Target="../ink/ink373.xml"/><Relationship Id="rId226" Type="http://schemas.openxmlformats.org/officeDocument/2006/relationships/customXml" Target="../ink/ink401.xml"/><Relationship Id="rId433" Type="http://schemas.openxmlformats.org/officeDocument/2006/relationships/image" Target="../media/image392.png"/><Relationship Id="rId268" Type="http://schemas.openxmlformats.org/officeDocument/2006/relationships/customXml" Target="../ink/ink422.xml"/><Relationship Id="rId475" Type="http://schemas.openxmlformats.org/officeDocument/2006/relationships/image" Target="../media/image413.png"/><Relationship Id="rId32" Type="http://schemas.openxmlformats.org/officeDocument/2006/relationships/customXml" Target="../ink/ink304.xml"/><Relationship Id="rId74" Type="http://schemas.openxmlformats.org/officeDocument/2006/relationships/customXml" Target="../ink/ink325.xml"/><Relationship Id="rId128" Type="http://schemas.openxmlformats.org/officeDocument/2006/relationships/customXml" Target="../ink/ink352.xml"/><Relationship Id="rId335" Type="http://schemas.openxmlformats.org/officeDocument/2006/relationships/image" Target="../media/image346.png"/><Relationship Id="rId377" Type="http://schemas.openxmlformats.org/officeDocument/2006/relationships/image" Target="../media/image364.png"/><Relationship Id="rId5" Type="http://schemas.openxmlformats.org/officeDocument/2006/relationships/image" Target="../media/image196.png"/><Relationship Id="rId181" Type="http://schemas.openxmlformats.org/officeDocument/2006/relationships/image" Target="../media/image455.png"/><Relationship Id="rId237" Type="http://schemas.openxmlformats.org/officeDocument/2006/relationships/image" Target="../media/image300.png"/><Relationship Id="rId402" Type="http://schemas.openxmlformats.org/officeDocument/2006/relationships/customXml" Target="../ink/ink489.xml"/><Relationship Id="rId279" Type="http://schemas.openxmlformats.org/officeDocument/2006/relationships/image" Target="../media/image321.png"/><Relationship Id="rId444" Type="http://schemas.openxmlformats.org/officeDocument/2006/relationships/customXml" Target="../ink/ink510.xml"/><Relationship Id="rId486" Type="http://schemas.openxmlformats.org/officeDocument/2006/relationships/customXml" Target="../ink/ink531.xml"/><Relationship Id="rId43" Type="http://schemas.openxmlformats.org/officeDocument/2006/relationships/image" Target="../media/image215.png"/><Relationship Id="rId139" Type="http://schemas.openxmlformats.org/officeDocument/2006/relationships/image" Target="../media/image257.png"/><Relationship Id="rId290" Type="http://schemas.openxmlformats.org/officeDocument/2006/relationships/customXml" Target="../ink/ink433.xml"/><Relationship Id="rId304" Type="http://schemas.openxmlformats.org/officeDocument/2006/relationships/customXml" Target="../ink/ink440.xml"/><Relationship Id="rId346" Type="http://schemas.openxmlformats.org/officeDocument/2006/relationships/customXml" Target="../ink/ink461.xml"/><Relationship Id="rId388" Type="http://schemas.openxmlformats.org/officeDocument/2006/relationships/customXml" Target="../ink/ink482.xml"/><Relationship Id="rId85" Type="http://schemas.openxmlformats.org/officeDocument/2006/relationships/image" Target="../media/image233.png"/><Relationship Id="rId150" Type="http://schemas.openxmlformats.org/officeDocument/2006/relationships/customXml" Target="../ink/ink363.xml"/><Relationship Id="rId192" Type="http://schemas.openxmlformats.org/officeDocument/2006/relationships/customXml" Target="../ink/ink384.xml"/><Relationship Id="rId206" Type="http://schemas.openxmlformats.org/officeDocument/2006/relationships/customXml" Target="../ink/ink391.xml"/><Relationship Id="rId413" Type="http://schemas.openxmlformats.org/officeDocument/2006/relationships/image" Target="../media/image382.png"/><Relationship Id="rId248" Type="http://schemas.openxmlformats.org/officeDocument/2006/relationships/customXml" Target="../ink/ink412.xml"/><Relationship Id="rId455" Type="http://schemas.openxmlformats.org/officeDocument/2006/relationships/image" Target="../media/image403.png"/><Relationship Id="rId497" Type="http://schemas.openxmlformats.org/officeDocument/2006/relationships/image" Target="../media/image424.png"/><Relationship Id="rId12" Type="http://schemas.openxmlformats.org/officeDocument/2006/relationships/customXml" Target="../ink/ink294.xml"/><Relationship Id="rId108" Type="http://schemas.openxmlformats.org/officeDocument/2006/relationships/customXml" Target="../ink/ink342.xml"/><Relationship Id="rId315" Type="http://schemas.openxmlformats.org/officeDocument/2006/relationships/image" Target="../media/image336.png"/><Relationship Id="rId357" Type="http://schemas.openxmlformats.org/officeDocument/2006/relationships/image" Target="../media/image354.png"/><Relationship Id="rId54" Type="http://schemas.openxmlformats.org/officeDocument/2006/relationships/customXml" Target="../ink/ink315.xml"/><Relationship Id="rId96" Type="http://schemas.openxmlformats.org/officeDocument/2006/relationships/customXml" Target="../ink/ink336.xml"/><Relationship Id="rId161" Type="http://schemas.openxmlformats.org/officeDocument/2006/relationships/image" Target="../media/image265.png"/><Relationship Id="rId217" Type="http://schemas.openxmlformats.org/officeDocument/2006/relationships/image" Target="../media/image290.png"/><Relationship Id="rId399" Type="http://schemas.openxmlformats.org/officeDocument/2006/relationships/image" Target="../media/image375.png"/><Relationship Id="rId259" Type="http://schemas.openxmlformats.org/officeDocument/2006/relationships/image" Target="../media/image311.png"/><Relationship Id="rId424" Type="http://schemas.openxmlformats.org/officeDocument/2006/relationships/customXml" Target="../ink/ink500.xml"/><Relationship Id="rId466" Type="http://schemas.openxmlformats.org/officeDocument/2006/relationships/customXml" Target="../ink/ink521.xml"/><Relationship Id="rId23" Type="http://schemas.openxmlformats.org/officeDocument/2006/relationships/image" Target="../media/image205.png"/><Relationship Id="rId119" Type="http://schemas.openxmlformats.org/officeDocument/2006/relationships/image" Target="../media/image250.png"/><Relationship Id="rId270" Type="http://schemas.openxmlformats.org/officeDocument/2006/relationships/customXml" Target="../ink/ink423.xml"/><Relationship Id="rId326" Type="http://schemas.openxmlformats.org/officeDocument/2006/relationships/customXml" Target="../ink/ink451.xml"/><Relationship Id="rId65" Type="http://schemas.openxmlformats.org/officeDocument/2006/relationships/image" Target="../media/image226.png"/><Relationship Id="rId130" Type="http://schemas.openxmlformats.org/officeDocument/2006/relationships/customXml" Target="../ink/ink353.xml"/><Relationship Id="rId368" Type="http://schemas.openxmlformats.org/officeDocument/2006/relationships/customXml" Target="../ink/ink472.xml"/><Relationship Id="rId172" Type="http://schemas.openxmlformats.org/officeDocument/2006/relationships/customXml" Target="../ink/ink374.xml"/><Relationship Id="rId228" Type="http://schemas.openxmlformats.org/officeDocument/2006/relationships/customXml" Target="../ink/ink402.xml"/><Relationship Id="rId435" Type="http://schemas.openxmlformats.org/officeDocument/2006/relationships/image" Target="../media/image393.png"/><Relationship Id="rId477" Type="http://schemas.openxmlformats.org/officeDocument/2006/relationships/image" Target="../media/image414.png"/><Relationship Id="rId281" Type="http://schemas.openxmlformats.org/officeDocument/2006/relationships/image" Target="../media/image322.png"/><Relationship Id="rId337" Type="http://schemas.openxmlformats.org/officeDocument/2006/relationships/image" Target="../media/image461.png"/><Relationship Id="rId34" Type="http://schemas.openxmlformats.org/officeDocument/2006/relationships/customXml" Target="../ink/ink305.xml"/><Relationship Id="rId76" Type="http://schemas.openxmlformats.org/officeDocument/2006/relationships/customXml" Target="../ink/ink326.xml"/><Relationship Id="rId141" Type="http://schemas.openxmlformats.org/officeDocument/2006/relationships/image" Target="../media/image258.png"/><Relationship Id="rId379" Type="http://schemas.openxmlformats.org/officeDocument/2006/relationships/image" Target="../media/image365.png"/><Relationship Id="rId7" Type="http://schemas.openxmlformats.org/officeDocument/2006/relationships/image" Target="../media/image197.png"/><Relationship Id="rId183" Type="http://schemas.openxmlformats.org/officeDocument/2006/relationships/image" Target="../media/image456.png"/><Relationship Id="rId239" Type="http://schemas.openxmlformats.org/officeDocument/2006/relationships/image" Target="../media/image301.png"/><Relationship Id="rId390" Type="http://schemas.openxmlformats.org/officeDocument/2006/relationships/customXml" Target="../ink/ink483.xml"/><Relationship Id="rId404" Type="http://schemas.openxmlformats.org/officeDocument/2006/relationships/customXml" Target="../ink/ink490.xml"/><Relationship Id="rId446" Type="http://schemas.openxmlformats.org/officeDocument/2006/relationships/customXml" Target="../ink/ink511.xml"/><Relationship Id="rId250" Type="http://schemas.openxmlformats.org/officeDocument/2006/relationships/customXml" Target="../ink/ink413.xml"/><Relationship Id="rId292" Type="http://schemas.openxmlformats.org/officeDocument/2006/relationships/customXml" Target="../ink/ink434.xml"/><Relationship Id="rId306" Type="http://schemas.openxmlformats.org/officeDocument/2006/relationships/customXml" Target="../ink/ink441.xml"/><Relationship Id="rId488" Type="http://schemas.openxmlformats.org/officeDocument/2006/relationships/customXml" Target="../ink/ink532.xml"/><Relationship Id="rId45" Type="http://schemas.openxmlformats.org/officeDocument/2006/relationships/image" Target="../media/image216.png"/><Relationship Id="rId87" Type="http://schemas.openxmlformats.org/officeDocument/2006/relationships/image" Target="../media/image234.png"/><Relationship Id="rId110" Type="http://schemas.openxmlformats.org/officeDocument/2006/relationships/customXml" Target="../ink/ink343.xml"/><Relationship Id="rId348" Type="http://schemas.openxmlformats.org/officeDocument/2006/relationships/customXml" Target="../ink/ink462.xml"/><Relationship Id="rId152" Type="http://schemas.openxmlformats.org/officeDocument/2006/relationships/customXml" Target="../ink/ink364.xml"/><Relationship Id="rId194" Type="http://schemas.openxmlformats.org/officeDocument/2006/relationships/customXml" Target="../ink/ink385.xml"/><Relationship Id="rId208" Type="http://schemas.openxmlformats.org/officeDocument/2006/relationships/customXml" Target="../ink/ink392.xml"/><Relationship Id="rId415" Type="http://schemas.openxmlformats.org/officeDocument/2006/relationships/image" Target="../media/image383.png"/><Relationship Id="rId457" Type="http://schemas.openxmlformats.org/officeDocument/2006/relationships/image" Target="../media/image404.png"/><Relationship Id="rId261" Type="http://schemas.openxmlformats.org/officeDocument/2006/relationships/image" Target="../media/image312.png"/><Relationship Id="rId499" Type="http://schemas.openxmlformats.org/officeDocument/2006/relationships/image" Target="../media/image425.png"/><Relationship Id="rId14" Type="http://schemas.openxmlformats.org/officeDocument/2006/relationships/customXml" Target="../ink/ink295.xml"/><Relationship Id="rId56" Type="http://schemas.openxmlformats.org/officeDocument/2006/relationships/customXml" Target="../ink/ink316.xml"/><Relationship Id="rId317" Type="http://schemas.openxmlformats.org/officeDocument/2006/relationships/image" Target="../media/image337.png"/><Relationship Id="rId359" Type="http://schemas.openxmlformats.org/officeDocument/2006/relationships/image" Target="../media/image355.png"/><Relationship Id="rId98" Type="http://schemas.openxmlformats.org/officeDocument/2006/relationships/customXml" Target="../ink/ink337.xml"/><Relationship Id="rId121" Type="http://schemas.openxmlformats.org/officeDocument/2006/relationships/image" Target="../media/image251.png"/><Relationship Id="rId163" Type="http://schemas.openxmlformats.org/officeDocument/2006/relationships/image" Target="../media/image266.png"/><Relationship Id="rId219" Type="http://schemas.openxmlformats.org/officeDocument/2006/relationships/image" Target="../media/image291.png"/><Relationship Id="rId370" Type="http://schemas.openxmlformats.org/officeDocument/2006/relationships/customXml" Target="../ink/ink473.xml"/><Relationship Id="rId426" Type="http://schemas.openxmlformats.org/officeDocument/2006/relationships/customXml" Target="../ink/ink501.xml"/><Relationship Id="rId230" Type="http://schemas.openxmlformats.org/officeDocument/2006/relationships/customXml" Target="../ink/ink403.xml"/><Relationship Id="rId468" Type="http://schemas.openxmlformats.org/officeDocument/2006/relationships/customXml" Target="../ink/ink522.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424.xml"/><Relationship Id="rId328" Type="http://schemas.openxmlformats.org/officeDocument/2006/relationships/customXml" Target="../ink/ink452.xml"/><Relationship Id="rId132" Type="http://schemas.openxmlformats.org/officeDocument/2006/relationships/customXml" Target="../ink/ink354.xml"/><Relationship Id="rId174" Type="http://schemas.openxmlformats.org/officeDocument/2006/relationships/customXml" Target="../ink/ink375.xml"/><Relationship Id="rId381" Type="http://schemas.openxmlformats.org/officeDocument/2006/relationships/image" Target="../media/image366.png"/><Relationship Id="rId241" Type="http://schemas.openxmlformats.org/officeDocument/2006/relationships/image" Target="../media/image302.png"/><Relationship Id="rId437" Type="http://schemas.openxmlformats.org/officeDocument/2006/relationships/image" Target="../media/image394.png"/><Relationship Id="rId479" Type="http://schemas.openxmlformats.org/officeDocument/2006/relationships/image" Target="../media/image415.png"/><Relationship Id="rId36" Type="http://schemas.openxmlformats.org/officeDocument/2006/relationships/customXml" Target="../ink/ink306.xml"/><Relationship Id="rId283" Type="http://schemas.openxmlformats.org/officeDocument/2006/relationships/image" Target="../media/image323.png"/><Relationship Id="rId339" Type="http://schemas.openxmlformats.org/officeDocument/2006/relationships/image" Target="../media/image462.png"/><Relationship Id="rId490" Type="http://schemas.openxmlformats.org/officeDocument/2006/relationships/customXml" Target="../ink/ink533.xml"/><Relationship Id="rId78" Type="http://schemas.openxmlformats.org/officeDocument/2006/relationships/customXml" Target="../ink/ink327.xml"/><Relationship Id="rId101" Type="http://schemas.openxmlformats.org/officeDocument/2006/relationships/image" Target="../media/image241.png"/><Relationship Id="rId143" Type="http://schemas.openxmlformats.org/officeDocument/2006/relationships/image" Target="../media/image259.png"/><Relationship Id="rId185" Type="http://schemas.openxmlformats.org/officeDocument/2006/relationships/image" Target="../media/image457.png"/><Relationship Id="rId350" Type="http://schemas.openxmlformats.org/officeDocument/2006/relationships/customXml" Target="../ink/ink463.xml"/><Relationship Id="rId406" Type="http://schemas.openxmlformats.org/officeDocument/2006/relationships/customXml" Target="../ink/ink491.xml"/><Relationship Id="rId9" Type="http://schemas.openxmlformats.org/officeDocument/2006/relationships/image" Target="../media/image198.png"/><Relationship Id="rId210" Type="http://schemas.openxmlformats.org/officeDocument/2006/relationships/customXml" Target="../ink/ink393.xml"/><Relationship Id="rId392" Type="http://schemas.openxmlformats.org/officeDocument/2006/relationships/customXml" Target="../ink/ink484.xml"/><Relationship Id="rId448" Type="http://schemas.openxmlformats.org/officeDocument/2006/relationships/customXml" Target="../ink/ink512.xml"/><Relationship Id="rId252" Type="http://schemas.openxmlformats.org/officeDocument/2006/relationships/customXml" Target="../ink/ink414.xml"/><Relationship Id="rId294" Type="http://schemas.openxmlformats.org/officeDocument/2006/relationships/customXml" Target="../ink/ink435.xml"/><Relationship Id="rId308" Type="http://schemas.openxmlformats.org/officeDocument/2006/relationships/customXml" Target="../ink/ink442.xml"/><Relationship Id="rId47" Type="http://schemas.openxmlformats.org/officeDocument/2006/relationships/image" Target="../media/image217.png"/><Relationship Id="rId89" Type="http://schemas.openxmlformats.org/officeDocument/2006/relationships/image" Target="../media/image235.png"/><Relationship Id="rId112" Type="http://schemas.openxmlformats.org/officeDocument/2006/relationships/customXml" Target="../ink/ink344.xml"/><Relationship Id="rId154" Type="http://schemas.openxmlformats.org/officeDocument/2006/relationships/customXml" Target="../ink/ink365.xml"/><Relationship Id="rId361" Type="http://schemas.openxmlformats.org/officeDocument/2006/relationships/image" Target="../media/image356.png"/><Relationship Id="rId196" Type="http://schemas.openxmlformats.org/officeDocument/2006/relationships/customXml" Target="../ink/ink386.xml"/><Relationship Id="rId417" Type="http://schemas.openxmlformats.org/officeDocument/2006/relationships/image" Target="../media/image384.png"/><Relationship Id="rId459" Type="http://schemas.openxmlformats.org/officeDocument/2006/relationships/image" Target="../media/image405.png"/><Relationship Id="rId16" Type="http://schemas.openxmlformats.org/officeDocument/2006/relationships/customXml" Target="../ink/ink296.xml"/><Relationship Id="rId221" Type="http://schemas.openxmlformats.org/officeDocument/2006/relationships/image" Target="../media/image292.png"/><Relationship Id="rId263" Type="http://schemas.openxmlformats.org/officeDocument/2006/relationships/image" Target="../media/image313.png"/><Relationship Id="rId319" Type="http://schemas.openxmlformats.org/officeDocument/2006/relationships/image" Target="../media/image338.png"/><Relationship Id="rId470" Type="http://schemas.openxmlformats.org/officeDocument/2006/relationships/customXml" Target="../ink/ink523.xml"/><Relationship Id="rId58" Type="http://schemas.openxmlformats.org/officeDocument/2006/relationships/customXml" Target="../ink/ink317.xml"/><Relationship Id="rId123" Type="http://schemas.openxmlformats.org/officeDocument/2006/relationships/image" Target="../media/image252.png"/><Relationship Id="rId330" Type="http://schemas.openxmlformats.org/officeDocument/2006/relationships/customXml" Target="../ink/ink453.xml"/><Relationship Id="rId165" Type="http://schemas.openxmlformats.org/officeDocument/2006/relationships/image" Target="../media/image267.png"/><Relationship Id="rId372" Type="http://schemas.openxmlformats.org/officeDocument/2006/relationships/customXml" Target="../ink/ink474.xml"/><Relationship Id="rId428" Type="http://schemas.openxmlformats.org/officeDocument/2006/relationships/customXml" Target="../ink/ink502.xml"/><Relationship Id="rId232" Type="http://schemas.openxmlformats.org/officeDocument/2006/relationships/customXml" Target="../ink/ink404.xml"/><Relationship Id="rId274" Type="http://schemas.openxmlformats.org/officeDocument/2006/relationships/customXml" Target="../ink/ink425.xml"/><Relationship Id="rId481" Type="http://schemas.openxmlformats.org/officeDocument/2006/relationships/image" Target="../media/image416.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355.xml"/><Relationship Id="rId80" Type="http://schemas.openxmlformats.org/officeDocument/2006/relationships/customXml" Target="../ink/ink328.xml"/><Relationship Id="rId176" Type="http://schemas.openxmlformats.org/officeDocument/2006/relationships/customXml" Target="../ink/ink376.xml"/><Relationship Id="rId341" Type="http://schemas.openxmlformats.org/officeDocument/2006/relationships/image" Target="../media/image463.png"/><Relationship Id="rId383" Type="http://schemas.openxmlformats.org/officeDocument/2006/relationships/image" Target="../media/image367.png"/><Relationship Id="rId439" Type="http://schemas.openxmlformats.org/officeDocument/2006/relationships/image" Target="../media/image395.png"/><Relationship Id="rId201" Type="http://schemas.openxmlformats.org/officeDocument/2006/relationships/image" Target="../media/image282.png"/><Relationship Id="rId243" Type="http://schemas.openxmlformats.org/officeDocument/2006/relationships/image" Target="../media/image303.png"/><Relationship Id="rId285" Type="http://schemas.openxmlformats.org/officeDocument/2006/relationships/image" Target="../media/image324.png"/><Relationship Id="rId450" Type="http://schemas.openxmlformats.org/officeDocument/2006/relationships/customXml" Target="../ink/ink513.xml"/><Relationship Id="rId38" Type="http://schemas.openxmlformats.org/officeDocument/2006/relationships/customXml" Target="../ink/ink307.xml"/><Relationship Id="rId103" Type="http://schemas.openxmlformats.org/officeDocument/2006/relationships/image" Target="../media/image242.png"/><Relationship Id="rId310" Type="http://schemas.openxmlformats.org/officeDocument/2006/relationships/customXml" Target="../ink/ink443.xml"/><Relationship Id="rId492" Type="http://schemas.openxmlformats.org/officeDocument/2006/relationships/customXml" Target="../ink/ink534.xml"/><Relationship Id="rId91" Type="http://schemas.openxmlformats.org/officeDocument/2006/relationships/image" Target="../media/image236.png"/><Relationship Id="rId145" Type="http://schemas.openxmlformats.org/officeDocument/2006/relationships/image" Target="../media/image260.png"/><Relationship Id="rId187" Type="http://schemas.openxmlformats.org/officeDocument/2006/relationships/image" Target="../media/image275.png"/><Relationship Id="rId352" Type="http://schemas.openxmlformats.org/officeDocument/2006/relationships/customXml" Target="../ink/ink464.xml"/><Relationship Id="rId394" Type="http://schemas.openxmlformats.org/officeDocument/2006/relationships/customXml" Target="../ink/ink485.xml"/><Relationship Id="rId408" Type="http://schemas.openxmlformats.org/officeDocument/2006/relationships/customXml" Target="../ink/ink492.xml"/><Relationship Id="rId212" Type="http://schemas.openxmlformats.org/officeDocument/2006/relationships/customXml" Target="../ink/ink394.xml"/><Relationship Id="rId254" Type="http://schemas.openxmlformats.org/officeDocument/2006/relationships/customXml" Target="../ink/ink415.xml"/><Relationship Id="rId49" Type="http://schemas.openxmlformats.org/officeDocument/2006/relationships/image" Target="../media/image218.png"/><Relationship Id="rId114" Type="http://schemas.openxmlformats.org/officeDocument/2006/relationships/customXml" Target="../ink/ink345.xml"/><Relationship Id="rId296" Type="http://schemas.openxmlformats.org/officeDocument/2006/relationships/customXml" Target="../ink/ink436.xml"/><Relationship Id="rId461" Type="http://schemas.openxmlformats.org/officeDocument/2006/relationships/image" Target="../media/image406.png"/><Relationship Id="rId60" Type="http://schemas.openxmlformats.org/officeDocument/2006/relationships/customXml" Target="../ink/ink318.xml"/><Relationship Id="rId156" Type="http://schemas.openxmlformats.org/officeDocument/2006/relationships/customXml" Target="../ink/ink366.xml"/><Relationship Id="rId198" Type="http://schemas.openxmlformats.org/officeDocument/2006/relationships/customXml" Target="../ink/ink387.xml"/><Relationship Id="rId321" Type="http://schemas.openxmlformats.org/officeDocument/2006/relationships/image" Target="../media/image339.png"/><Relationship Id="rId363" Type="http://schemas.openxmlformats.org/officeDocument/2006/relationships/image" Target="../media/image357.png"/><Relationship Id="rId419" Type="http://schemas.openxmlformats.org/officeDocument/2006/relationships/image" Target="../media/image385.png"/><Relationship Id="rId223" Type="http://schemas.openxmlformats.org/officeDocument/2006/relationships/image" Target="../media/image293.png"/><Relationship Id="rId430" Type="http://schemas.openxmlformats.org/officeDocument/2006/relationships/customXml" Target="../ink/ink503.xml"/><Relationship Id="rId18" Type="http://schemas.openxmlformats.org/officeDocument/2006/relationships/customXml" Target="../ink/ink297.xml"/><Relationship Id="rId265" Type="http://schemas.openxmlformats.org/officeDocument/2006/relationships/image" Target="../media/image314.png"/><Relationship Id="rId472" Type="http://schemas.openxmlformats.org/officeDocument/2006/relationships/customXml" Target="../ink/ink524.xml"/><Relationship Id="rId125" Type="http://schemas.openxmlformats.org/officeDocument/2006/relationships/image" Target="../media/image253.png"/><Relationship Id="rId167" Type="http://schemas.openxmlformats.org/officeDocument/2006/relationships/image" Target="../media/image268.png"/><Relationship Id="rId332" Type="http://schemas.openxmlformats.org/officeDocument/2006/relationships/customXml" Target="../ink/ink454.xml"/><Relationship Id="rId374" Type="http://schemas.openxmlformats.org/officeDocument/2006/relationships/customXml" Target="../ink/ink475.xml"/><Relationship Id="rId71" Type="http://schemas.openxmlformats.org/officeDocument/2006/relationships/image" Target="../media/image229.png"/><Relationship Id="rId234" Type="http://schemas.openxmlformats.org/officeDocument/2006/relationships/customXml" Target="../ink/ink405.xml"/><Relationship Id="rId2" Type="http://schemas.openxmlformats.org/officeDocument/2006/relationships/customXml" Target="../ink/ink289.xml"/><Relationship Id="rId29" Type="http://schemas.openxmlformats.org/officeDocument/2006/relationships/image" Target="../media/image208.png"/><Relationship Id="rId276" Type="http://schemas.openxmlformats.org/officeDocument/2006/relationships/customXml" Target="../ink/ink426.xml"/><Relationship Id="rId441" Type="http://schemas.openxmlformats.org/officeDocument/2006/relationships/image" Target="../media/image396.png"/><Relationship Id="rId483" Type="http://schemas.openxmlformats.org/officeDocument/2006/relationships/image" Target="../media/image417.png"/><Relationship Id="rId40" Type="http://schemas.openxmlformats.org/officeDocument/2006/relationships/customXml" Target="../ink/ink308.xml"/><Relationship Id="rId136" Type="http://schemas.openxmlformats.org/officeDocument/2006/relationships/customXml" Target="../ink/ink356.xml"/><Relationship Id="rId178" Type="http://schemas.openxmlformats.org/officeDocument/2006/relationships/customXml" Target="../ink/ink377.xml"/><Relationship Id="rId301" Type="http://schemas.openxmlformats.org/officeDocument/2006/relationships/image" Target="../media/image332.png"/><Relationship Id="rId343" Type="http://schemas.openxmlformats.org/officeDocument/2006/relationships/image" Target="../media/image347.png"/><Relationship Id="rId82" Type="http://schemas.openxmlformats.org/officeDocument/2006/relationships/customXml" Target="../ink/ink329.xml"/><Relationship Id="rId203" Type="http://schemas.openxmlformats.org/officeDocument/2006/relationships/image" Target="../media/image283.png"/><Relationship Id="rId385" Type="http://schemas.openxmlformats.org/officeDocument/2006/relationships/image" Target="../media/image368.png"/><Relationship Id="rId245" Type="http://schemas.openxmlformats.org/officeDocument/2006/relationships/image" Target="../media/image304.png"/><Relationship Id="rId287" Type="http://schemas.openxmlformats.org/officeDocument/2006/relationships/image" Target="../media/image325.png"/><Relationship Id="rId410" Type="http://schemas.openxmlformats.org/officeDocument/2006/relationships/customXml" Target="../ink/ink493.xml"/><Relationship Id="rId452" Type="http://schemas.openxmlformats.org/officeDocument/2006/relationships/customXml" Target="../ink/ink514.xml"/><Relationship Id="rId494" Type="http://schemas.openxmlformats.org/officeDocument/2006/relationships/customXml" Target="../ink/ink535.xml"/><Relationship Id="rId105" Type="http://schemas.openxmlformats.org/officeDocument/2006/relationships/image" Target="../media/image243.png"/><Relationship Id="rId147" Type="http://schemas.openxmlformats.org/officeDocument/2006/relationships/image" Target="../media/image261.png"/><Relationship Id="rId312" Type="http://schemas.openxmlformats.org/officeDocument/2006/relationships/customXml" Target="../ink/ink444.xml"/><Relationship Id="rId354" Type="http://schemas.openxmlformats.org/officeDocument/2006/relationships/customXml" Target="../ink/ink465.xml"/><Relationship Id="rId51" Type="http://schemas.openxmlformats.org/officeDocument/2006/relationships/image" Target="../media/image219.png"/><Relationship Id="rId93" Type="http://schemas.openxmlformats.org/officeDocument/2006/relationships/image" Target="../media/image237.png"/><Relationship Id="rId189" Type="http://schemas.openxmlformats.org/officeDocument/2006/relationships/image" Target="../media/image276.png"/><Relationship Id="rId396" Type="http://schemas.openxmlformats.org/officeDocument/2006/relationships/customXml" Target="../ink/ink486.xml"/><Relationship Id="rId214" Type="http://schemas.openxmlformats.org/officeDocument/2006/relationships/customXml" Target="../ink/ink395.xml"/><Relationship Id="rId256" Type="http://schemas.openxmlformats.org/officeDocument/2006/relationships/customXml" Target="../ink/ink416.xml"/><Relationship Id="rId298" Type="http://schemas.openxmlformats.org/officeDocument/2006/relationships/customXml" Target="../ink/ink437.xml"/><Relationship Id="rId421" Type="http://schemas.openxmlformats.org/officeDocument/2006/relationships/image" Target="../media/image386.png"/><Relationship Id="rId463" Type="http://schemas.openxmlformats.org/officeDocument/2006/relationships/image" Target="../media/image407.png"/><Relationship Id="rId116" Type="http://schemas.openxmlformats.org/officeDocument/2006/relationships/customXml" Target="../ink/ink346.xml"/><Relationship Id="rId158" Type="http://schemas.openxmlformats.org/officeDocument/2006/relationships/customXml" Target="../ink/ink367.xml"/><Relationship Id="rId323" Type="http://schemas.openxmlformats.org/officeDocument/2006/relationships/image" Target="../media/image340.png"/><Relationship Id="rId20" Type="http://schemas.openxmlformats.org/officeDocument/2006/relationships/customXml" Target="../ink/ink298.xml"/><Relationship Id="rId62" Type="http://schemas.openxmlformats.org/officeDocument/2006/relationships/customXml" Target="../ink/ink319.xml"/><Relationship Id="rId365" Type="http://schemas.openxmlformats.org/officeDocument/2006/relationships/image" Target="../media/image358.png"/><Relationship Id="rId225" Type="http://schemas.openxmlformats.org/officeDocument/2006/relationships/image" Target="../media/image294.png"/><Relationship Id="rId267" Type="http://schemas.openxmlformats.org/officeDocument/2006/relationships/image" Target="../media/image315.png"/><Relationship Id="rId432" Type="http://schemas.openxmlformats.org/officeDocument/2006/relationships/customXml" Target="../ink/ink504.xml"/><Relationship Id="rId474" Type="http://schemas.openxmlformats.org/officeDocument/2006/relationships/customXml" Target="../ink/ink525.xml"/><Relationship Id="rId106" Type="http://schemas.openxmlformats.org/officeDocument/2006/relationships/customXml" Target="../ink/ink341.xml"/><Relationship Id="rId127" Type="http://schemas.openxmlformats.org/officeDocument/2006/relationships/image" Target="../media/image254.png"/><Relationship Id="rId313" Type="http://schemas.openxmlformats.org/officeDocument/2006/relationships/image" Target="../media/image335.png"/><Relationship Id="rId495" Type="http://schemas.openxmlformats.org/officeDocument/2006/relationships/image" Target="../media/image423.png"/><Relationship Id="rId10" Type="http://schemas.openxmlformats.org/officeDocument/2006/relationships/customXml" Target="../ink/ink293.xml"/><Relationship Id="rId31" Type="http://schemas.openxmlformats.org/officeDocument/2006/relationships/image" Target="../media/image209.png"/><Relationship Id="rId52" Type="http://schemas.openxmlformats.org/officeDocument/2006/relationships/customXml" Target="../ink/ink314.xml"/><Relationship Id="rId73" Type="http://schemas.openxmlformats.org/officeDocument/2006/relationships/image" Target="../media/image230.png"/><Relationship Id="rId94" Type="http://schemas.openxmlformats.org/officeDocument/2006/relationships/customXml" Target="../ink/ink335.xml"/><Relationship Id="rId148" Type="http://schemas.openxmlformats.org/officeDocument/2006/relationships/customXml" Target="../ink/ink362.xml"/><Relationship Id="rId169" Type="http://schemas.openxmlformats.org/officeDocument/2006/relationships/image" Target="../media/image269.png"/><Relationship Id="rId334" Type="http://schemas.openxmlformats.org/officeDocument/2006/relationships/customXml" Target="../ink/ink455.xml"/><Relationship Id="rId355" Type="http://schemas.openxmlformats.org/officeDocument/2006/relationships/image" Target="../media/image353.png"/><Relationship Id="rId376" Type="http://schemas.openxmlformats.org/officeDocument/2006/relationships/customXml" Target="../ink/ink476.xml"/><Relationship Id="rId397" Type="http://schemas.openxmlformats.org/officeDocument/2006/relationships/image" Target="../media/image374.png"/><Relationship Id="rId4" Type="http://schemas.openxmlformats.org/officeDocument/2006/relationships/customXml" Target="../ink/ink290.xml"/><Relationship Id="rId180" Type="http://schemas.openxmlformats.org/officeDocument/2006/relationships/customXml" Target="../ink/ink378.xml"/><Relationship Id="rId215" Type="http://schemas.openxmlformats.org/officeDocument/2006/relationships/image" Target="../media/image289.png"/><Relationship Id="rId236" Type="http://schemas.openxmlformats.org/officeDocument/2006/relationships/customXml" Target="../ink/ink406.xml"/><Relationship Id="rId257" Type="http://schemas.openxmlformats.org/officeDocument/2006/relationships/image" Target="../media/image310.png"/><Relationship Id="rId278" Type="http://schemas.openxmlformats.org/officeDocument/2006/relationships/customXml" Target="../ink/ink427.xml"/><Relationship Id="rId401" Type="http://schemas.openxmlformats.org/officeDocument/2006/relationships/image" Target="../media/image376.png"/><Relationship Id="rId422" Type="http://schemas.openxmlformats.org/officeDocument/2006/relationships/customXml" Target="../ink/ink499.xml"/><Relationship Id="rId443" Type="http://schemas.openxmlformats.org/officeDocument/2006/relationships/image" Target="../media/image397.png"/><Relationship Id="rId464" Type="http://schemas.openxmlformats.org/officeDocument/2006/relationships/customXml" Target="../ink/ink520.xml"/><Relationship Id="rId303" Type="http://schemas.openxmlformats.org/officeDocument/2006/relationships/image" Target="../media/image333.png"/><Relationship Id="rId485" Type="http://schemas.openxmlformats.org/officeDocument/2006/relationships/image" Target="../media/image418.png"/><Relationship Id="rId42" Type="http://schemas.openxmlformats.org/officeDocument/2006/relationships/customXml" Target="../ink/ink309.xml"/><Relationship Id="rId84" Type="http://schemas.openxmlformats.org/officeDocument/2006/relationships/customXml" Target="../ink/ink330.xml"/><Relationship Id="rId138" Type="http://schemas.openxmlformats.org/officeDocument/2006/relationships/customXml" Target="../ink/ink357.xml"/><Relationship Id="rId345" Type="http://schemas.openxmlformats.org/officeDocument/2006/relationships/image" Target="../media/image348.png"/><Relationship Id="rId387" Type="http://schemas.openxmlformats.org/officeDocument/2006/relationships/image" Target="../media/image369.png"/><Relationship Id="rId191" Type="http://schemas.openxmlformats.org/officeDocument/2006/relationships/image" Target="../media/image277.png"/><Relationship Id="rId205" Type="http://schemas.openxmlformats.org/officeDocument/2006/relationships/image" Target="../media/image284.png"/><Relationship Id="rId247" Type="http://schemas.openxmlformats.org/officeDocument/2006/relationships/image" Target="../media/image305.png"/><Relationship Id="rId412" Type="http://schemas.openxmlformats.org/officeDocument/2006/relationships/customXml" Target="../ink/ink494.xml"/><Relationship Id="rId107" Type="http://schemas.openxmlformats.org/officeDocument/2006/relationships/image" Target="../media/image244.png"/><Relationship Id="rId289" Type="http://schemas.openxmlformats.org/officeDocument/2006/relationships/image" Target="../media/image326.png"/><Relationship Id="rId454" Type="http://schemas.openxmlformats.org/officeDocument/2006/relationships/customXml" Target="../ink/ink515.xml"/><Relationship Id="rId496" Type="http://schemas.openxmlformats.org/officeDocument/2006/relationships/customXml" Target="../ink/ink536.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2.png"/><Relationship Id="rId314" Type="http://schemas.openxmlformats.org/officeDocument/2006/relationships/customXml" Target="../ink/ink445.xml"/><Relationship Id="rId356" Type="http://schemas.openxmlformats.org/officeDocument/2006/relationships/customXml" Target="../ink/ink466.xml"/><Relationship Id="rId398" Type="http://schemas.openxmlformats.org/officeDocument/2006/relationships/customXml" Target="../ink/ink487.xml"/><Relationship Id="rId95" Type="http://schemas.openxmlformats.org/officeDocument/2006/relationships/image" Target="../media/image238.png"/><Relationship Id="rId160" Type="http://schemas.openxmlformats.org/officeDocument/2006/relationships/customXml" Target="../ink/ink368.xml"/><Relationship Id="rId216" Type="http://schemas.openxmlformats.org/officeDocument/2006/relationships/customXml" Target="../ink/ink396.xml"/><Relationship Id="rId423" Type="http://schemas.openxmlformats.org/officeDocument/2006/relationships/image" Target="../media/image387.png"/><Relationship Id="rId258" Type="http://schemas.openxmlformats.org/officeDocument/2006/relationships/customXml" Target="../ink/ink417.xml"/><Relationship Id="rId465" Type="http://schemas.openxmlformats.org/officeDocument/2006/relationships/image" Target="../media/image408.png"/><Relationship Id="rId22" Type="http://schemas.openxmlformats.org/officeDocument/2006/relationships/customXml" Target="../ink/ink299.xml"/><Relationship Id="rId64" Type="http://schemas.openxmlformats.org/officeDocument/2006/relationships/customXml" Target="../ink/ink320.xml"/><Relationship Id="rId118" Type="http://schemas.openxmlformats.org/officeDocument/2006/relationships/customXml" Target="../ink/ink347.xml"/><Relationship Id="rId325" Type="http://schemas.openxmlformats.org/officeDocument/2006/relationships/image" Target="../media/image341.png"/><Relationship Id="rId367" Type="http://schemas.openxmlformats.org/officeDocument/2006/relationships/image" Target="../media/image359.png"/><Relationship Id="rId171" Type="http://schemas.openxmlformats.org/officeDocument/2006/relationships/image" Target="../media/image270.png"/><Relationship Id="rId227" Type="http://schemas.openxmlformats.org/officeDocument/2006/relationships/image" Target="../media/image295.png"/><Relationship Id="rId269" Type="http://schemas.openxmlformats.org/officeDocument/2006/relationships/image" Target="../media/image316.png"/><Relationship Id="rId434" Type="http://schemas.openxmlformats.org/officeDocument/2006/relationships/customXml" Target="../ink/ink505.xml"/><Relationship Id="rId476" Type="http://schemas.openxmlformats.org/officeDocument/2006/relationships/customXml" Target="../ink/ink526.xml"/><Relationship Id="rId33" Type="http://schemas.openxmlformats.org/officeDocument/2006/relationships/image" Target="../media/image210.png"/><Relationship Id="rId129" Type="http://schemas.openxmlformats.org/officeDocument/2006/relationships/image" Target="../media/image449.png"/><Relationship Id="rId280" Type="http://schemas.openxmlformats.org/officeDocument/2006/relationships/customXml" Target="../ink/ink428.xml"/><Relationship Id="rId336" Type="http://schemas.openxmlformats.org/officeDocument/2006/relationships/customXml" Target="../ink/ink456.xml"/><Relationship Id="rId75" Type="http://schemas.openxmlformats.org/officeDocument/2006/relationships/image" Target="../media/image231.png"/><Relationship Id="rId140" Type="http://schemas.openxmlformats.org/officeDocument/2006/relationships/customXml" Target="../ink/ink358.xml"/><Relationship Id="rId182" Type="http://schemas.openxmlformats.org/officeDocument/2006/relationships/customXml" Target="../ink/ink379.xml"/><Relationship Id="rId378" Type="http://schemas.openxmlformats.org/officeDocument/2006/relationships/customXml" Target="../ink/ink477.xml"/><Relationship Id="rId403" Type="http://schemas.openxmlformats.org/officeDocument/2006/relationships/image" Target="../media/image377.png"/><Relationship Id="rId6" Type="http://schemas.openxmlformats.org/officeDocument/2006/relationships/customXml" Target="../ink/ink291.xml"/><Relationship Id="rId238" Type="http://schemas.openxmlformats.org/officeDocument/2006/relationships/customXml" Target="../ink/ink407.xml"/><Relationship Id="rId445" Type="http://schemas.openxmlformats.org/officeDocument/2006/relationships/image" Target="../media/image398.png"/><Relationship Id="rId487" Type="http://schemas.openxmlformats.org/officeDocument/2006/relationships/image" Target="../media/image419.png"/><Relationship Id="rId291" Type="http://schemas.openxmlformats.org/officeDocument/2006/relationships/image" Target="../media/image327.png"/><Relationship Id="rId305" Type="http://schemas.openxmlformats.org/officeDocument/2006/relationships/image" Target="../media/image334.png"/><Relationship Id="rId347" Type="http://schemas.openxmlformats.org/officeDocument/2006/relationships/image" Target="../media/image349.png"/><Relationship Id="rId44" Type="http://schemas.openxmlformats.org/officeDocument/2006/relationships/customXml" Target="../ink/ink310.xml"/><Relationship Id="rId86" Type="http://schemas.openxmlformats.org/officeDocument/2006/relationships/customXml" Target="../ink/ink331.xml"/><Relationship Id="rId151" Type="http://schemas.openxmlformats.org/officeDocument/2006/relationships/image" Target="../media/image452.png"/><Relationship Id="rId389" Type="http://schemas.openxmlformats.org/officeDocument/2006/relationships/image" Target="../media/image370.png"/><Relationship Id="rId193" Type="http://schemas.openxmlformats.org/officeDocument/2006/relationships/image" Target="../media/image278.png"/><Relationship Id="rId207" Type="http://schemas.openxmlformats.org/officeDocument/2006/relationships/image" Target="../media/image285.png"/><Relationship Id="rId249" Type="http://schemas.openxmlformats.org/officeDocument/2006/relationships/image" Target="../media/image306.png"/><Relationship Id="rId414" Type="http://schemas.openxmlformats.org/officeDocument/2006/relationships/customXml" Target="../ink/ink495.xml"/><Relationship Id="rId456" Type="http://schemas.openxmlformats.org/officeDocument/2006/relationships/customXml" Target="../ink/ink516.xml"/><Relationship Id="rId498" Type="http://schemas.openxmlformats.org/officeDocument/2006/relationships/customXml" Target="../ink/ink537.xml"/><Relationship Id="rId13" Type="http://schemas.openxmlformats.org/officeDocument/2006/relationships/image" Target="../media/image200.png"/><Relationship Id="rId109" Type="http://schemas.openxmlformats.org/officeDocument/2006/relationships/image" Target="../media/image245.png"/><Relationship Id="rId260" Type="http://schemas.openxmlformats.org/officeDocument/2006/relationships/customXml" Target="../ink/ink418.xml"/><Relationship Id="rId316" Type="http://schemas.openxmlformats.org/officeDocument/2006/relationships/customXml" Target="../ink/ink446.xml"/><Relationship Id="rId55" Type="http://schemas.openxmlformats.org/officeDocument/2006/relationships/image" Target="../media/image221.png"/><Relationship Id="rId97" Type="http://schemas.openxmlformats.org/officeDocument/2006/relationships/image" Target="../media/image239.png"/><Relationship Id="rId120" Type="http://schemas.openxmlformats.org/officeDocument/2006/relationships/customXml" Target="../ink/ink348.xml"/><Relationship Id="rId358" Type="http://schemas.openxmlformats.org/officeDocument/2006/relationships/customXml" Target="../ink/ink467.xml"/><Relationship Id="rId162" Type="http://schemas.openxmlformats.org/officeDocument/2006/relationships/customXml" Target="../ink/ink369.xml"/><Relationship Id="rId218" Type="http://schemas.openxmlformats.org/officeDocument/2006/relationships/customXml" Target="../ink/ink397.xml"/><Relationship Id="rId425" Type="http://schemas.openxmlformats.org/officeDocument/2006/relationships/image" Target="../media/image388.png"/><Relationship Id="rId467" Type="http://schemas.openxmlformats.org/officeDocument/2006/relationships/image" Target="../media/image409.png"/><Relationship Id="rId271" Type="http://schemas.openxmlformats.org/officeDocument/2006/relationships/image" Target="../media/image317.png"/><Relationship Id="rId24" Type="http://schemas.openxmlformats.org/officeDocument/2006/relationships/customXml" Target="../ink/ink300.xml"/><Relationship Id="rId66" Type="http://schemas.openxmlformats.org/officeDocument/2006/relationships/customXml" Target="../ink/ink321.xml"/><Relationship Id="rId131" Type="http://schemas.openxmlformats.org/officeDocument/2006/relationships/image" Target="../media/image450.png"/><Relationship Id="rId327" Type="http://schemas.openxmlformats.org/officeDocument/2006/relationships/image" Target="../media/image342.png"/><Relationship Id="rId369" Type="http://schemas.openxmlformats.org/officeDocument/2006/relationships/image" Target="../media/image360.png"/><Relationship Id="rId173" Type="http://schemas.openxmlformats.org/officeDocument/2006/relationships/image" Target="../media/image271.png"/><Relationship Id="rId229" Type="http://schemas.openxmlformats.org/officeDocument/2006/relationships/image" Target="../media/image296.png"/><Relationship Id="rId380" Type="http://schemas.openxmlformats.org/officeDocument/2006/relationships/customXml" Target="../ink/ink478.xml"/><Relationship Id="rId436" Type="http://schemas.openxmlformats.org/officeDocument/2006/relationships/customXml" Target="../ink/ink506.xml"/><Relationship Id="rId240" Type="http://schemas.openxmlformats.org/officeDocument/2006/relationships/customXml" Target="../ink/ink408.xml"/><Relationship Id="rId478" Type="http://schemas.openxmlformats.org/officeDocument/2006/relationships/customXml" Target="../ink/ink527.xml"/><Relationship Id="rId35" Type="http://schemas.openxmlformats.org/officeDocument/2006/relationships/image" Target="../media/image211.png"/><Relationship Id="rId77" Type="http://schemas.openxmlformats.org/officeDocument/2006/relationships/image" Target="../media/image446.png"/><Relationship Id="rId100" Type="http://schemas.openxmlformats.org/officeDocument/2006/relationships/customXml" Target="../ink/ink338.xml"/><Relationship Id="rId282" Type="http://schemas.openxmlformats.org/officeDocument/2006/relationships/customXml" Target="../ink/ink429.xml"/><Relationship Id="rId338" Type="http://schemas.openxmlformats.org/officeDocument/2006/relationships/customXml" Target="../ink/ink457.xml"/><Relationship Id="rId8" Type="http://schemas.openxmlformats.org/officeDocument/2006/relationships/customXml" Target="../ink/ink292.xml"/><Relationship Id="rId142" Type="http://schemas.openxmlformats.org/officeDocument/2006/relationships/customXml" Target="../ink/ink359.xml"/><Relationship Id="rId184" Type="http://schemas.openxmlformats.org/officeDocument/2006/relationships/customXml" Target="../ink/ink380.xml"/><Relationship Id="rId391" Type="http://schemas.openxmlformats.org/officeDocument/2006/relationships/image" Target="../media/image371.png"/><Relationship Id="rId405" Type="http://schemas.openxmlformats.org/officeDocument/2006/relationships/image" Target="../media/image378.png"/><Relationship Id="rId447" Type="http://schemas.openxmlformats.org/officeDocument/2006/relationships/image" Target="../media/image399.png"/><Relationship Id="rId251" Type="http://schemas.openxmlformats.org/officeDocument/2006/relationships/image" Target="../media/image307.png"/><Relationship Id="rId489" Type="http://schemas.openxmlformats.org/officeDocument/2006/relationships/image" Target="../media/image420.png"/><Relationship Id="rId46" Type="http://schemas.openxmlformats.org/officeDocument/2006/relationships/customXml" Target="../ink/ink311.xml"/><Relationship Id="rId293" Type="http://schemas.openxmlformats.org/officeDocument/2006/relationships/image" Target="../media/image328.png"/><Relationship Id="rId307" Type="http://schemas.openxmlformats.org/officeDocument/2006/relationships/image" Target="../media/image458.png"/><Relationship Id="rId349" Type="http://schemas.openxmlformats.org/officeDocument/2006/relationships/image" Target="../media/image350.png"/><Relationship Id="rId88" Type="http://schemas.openxmlformats.org/officeDocument/2006/relationships/customXml" Target="../ink/ink332.xml"/><Relationship Id="rId111" Type="http://schemas.openxmlformats.org/officeDocument/2006/relationships/image" Target="../media/image246.png"/><Relationship Id="rId153" Type="http://schemas.openxmlformats.org/officeDocument/2006/relationships/image" Target="../media/image453.png"/><Relationship Id="rId195" Type="http://schemas.openxmlformats.org/officeDocument/2006/relationships/image" Target="../media/image279.png"/><Relationship Id="rId209" Type="http://schemas.openxmlformats.org/officeDocument/2006/relationships/image" Target="../media/image286.png"/><Relationship Id="rId360" Type="http://schemas.openxmlformats.org/officeDocument/2006/relationships/customXml" Target="../ink/ink468.xml"/><Relationship Id="rId416" Type="http://schemas.openxmlformats.org/officeDocument/2006/relationships/customXml" Target="../ink/ink496.xml"/><Relationship Id="rId220" Type="http://schemas.openxmlformats.org/officeDocument/2006/relationships/customXml" Target="../ink/ink398.xml"/><Relationship Id="rId458" Type="http://schemas.openxmlformats.org/officeDocument/2006/relationships/customXml" Target="../ink/ink517.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419.xml"/><Relationship Id="rId318" Type="http://schemas.openxmlformats.org/officeDocument/2006/relationships/customXml" Target="../ink/ink447.xml"/><Relationship Id="rId99" Type="http://schemas.openxmlformats.org/officeDocument/2006/relationships/image" Target="../media/image240.png"/><Relationship Id="rId122" Type="http://schemas.openxmlformats.org/officeDocument/2006/relationships/customXml" Target="../ink/ink349.xml"/><Relationship Id="rId164" Type="http://schemas.openxmlformats.org/officeDocument/2006/relationships/customXml" Target="../ink/ink370.xml"/><Relationship Id="rId371" Type="http://schemas.openxmlformats.org/officeDocument/2006/relationships/image" Target="../media/image361.png"/><Relationship Id="rId427" Type="http://schemas.openxmlformats.org/officeDocument/2006/relationships/image" Target="../media/image389.png"/><Relationship Id="rId469" Type="http://schemas.openxmlformats.org/officeDocument/2006/relationships/image" Target="../media/image410.png"/><Relationship Id="rId26" Type="http://schemas.openxmlformats.org/officeDocument/2006/relationships/customXml" Target="../ink/ink301.xml"/><Relationship Id="rId231" Type="http://schemas.openxmlformats.org/officeDocument/2006/relationships/image" Target="../media/image297.png"/><Relationship Id="rId273" Type="http://schemas.openxmlformats.org/officeDocument/2006/relationships/image" Target="../media/image318.png"/><Relationship Id="rId329" Type="http://schemas.openxmlformats.org/officeDocument/2006/relationships/image" Target="../media/image343.png"/><Relationship Id="rId480" Type="http://schemas.openxmlformats.org/officeDocument/2006/relationships/customXml" Target="../ink/ink528.xml"/><Relationship Id="rId68" Type="http://schemas.openxmlformats.org/officeDocument/2006/relationships/customXml" Target="../ink/ink322.xml"/><Relationship Id="rId133" Type="http://schemas.openxmlformats.org/officeDocument/2006/relationships/image" Target="../media/image451.png"/><Relationship Id="rId175" Type="http://schemas.openxmlformats.org/officeDocument/2006/relationships/image" Target="../media/image272.png"/><Relationship Id="rId340" Type="http://schemas.openxmlformats.org/officeDocument/2006/relationships/customXml" Target="../ink/ink458.xml"/><Relationship Id="rId200" Type="http://schemas.openxmlformats.org/officeDocument/2006/relationships/customXml" Target="../ink/ink388.xml"/><Relationship Id="rId382" Type="http://schemas.openxmlformats.org/officeDocument/2006/relationships/customXml" Target="../ink/ink479.xml"/><Relationship Id="rId438" Type="http://schemas.openxmlformats.org/officeDocument/2006/relationships/customXml" Target="../ink/ink507.xml"/><Relationship Id="rId242" Type="http://schemas.openxmlformats.org/officeDocument/2006/relationships/customXml" Target="../ink/ink409.xml"/><Relationship Id="rId284" Type="http://schemas.openxmlformats.org/officeDocument/2006/relationships/customXml" Target="../ink/ink430.xml"/><Relationship Id="rId491" Type="http://schemas.openxmlformats.org/officeDocument/2006/relationships/image" Target="../media/image421.png"/><Relationship Id="rId37" Type="http://schemas.openxmlformats.org/officeDocument/2006/relationships/image" Target="../media/image212.png"/><Relationship Id="rId79" Type="http://schemas.openxmlformats.org/officeDocument/2006/relationships/image" Target="../media/image447.png"/><Relationship Id="rId102" Type="http://schemas.openxmlformats.org/officeDocument/2006/relationships/customXml" Target="../ink/ink339.xml"/><Relationship Id="rId144" Type="http://schemas.openxmlformats.org/officeDocument/2006/relationships/customXml" Target="../ink/ink360.xml"/><Relationship Id="rId90" Type="http://schemas.openxmlformats.org/officeDocument/2006/relationships/customXml" Target="../ink/ink333.xml"/><Relationship Id="rId186" Type="http://schemas.openxmlformats.org/officeDocument/2006/relationships/customXml" Target="../ink/ink381.xml"/><Relationship Id="rId351" Type="http://schemas.openxmlformats.org/officeDocument/2006/relationships/image" Target="../media/image351.png"/><Relationship Id="rId393" Type="http://schemas.openxmlformats.org/officeDocument/2006/relationships/image" Target="../media/image372.png"/><Relationship Id="rId407" Type="http://schemas.openxmlformats.org/officeDocument/2006/relationships/image" Target="../media/image379.png"/><Relationship Id="rId449" Type="http://schemas.openxmlformats.org/officeDocument/2006/relationships/image" Target="../media/image400.png"/><Relationship Id="rId211" Type="http://schemas.openxmlformats.org/officeDocument/2006/relationships/image" Target="../media/image287.png"/><Relationship Id="rId253" Type="http://schemas.openxmlformats.org/officeDocument/2006/relationships/image" Target="../media/image308.png"/><Relationship Id="rId295" Type="http://schemas.openxmlformats.org/officeDocument/2006/relationships/image" Target="../media/image329.png"/><Relationship Id="rId309" Type="http://schemas.openxmlformats.org/officeDocument/2006/relationships/image" Target="../media/image459.png"/><Relationship Id="rId460" Type="http://schemas.openxmlformats.org/officeDocument/2006/relationships/customXml" Target="../ink/ink518.xml"/><Relationship Id="rId48" Type="http://schemas.openxmlformats.org/officeDocument/2006/relationships/customXml" Target="../ink/ink312.xml"/><Relationship Id="rId113" Type="http://schemas.openxmlformats.org/officeDocument/2006/relationships/image" Target="../media/image247.png"/><Relationship Id="rId320" Type="http://schemas.openxmlformats.org/officeDocument/2006/relationships/customXml" Target="../ink/ink448.xml"/><Relationship Id="rId155" Type="http://schemas.openxmlformats.org/officeDocument/2006/relationships/image" Target="../media/image454.png"/><Relationship Id="rId197" Type="http://schemas.openxmlformats.org/officeDocument/2006/relationships/image" Target="../media/image280.png"/><Relationship Id="rId362" Type="http://schemas.openxmlformats.org/officeDocument/2006/relationships/customXml" Target="../ink/ink469.xml"/><Relationship Id="rId418" Type="http://schemas.openxmlformats.org/officeDocument/2006/relationships/customXml" Target="../ink/ink497.xml"/><Relationship Id="rId222" Type="http://schemas.openxmlformats.org/officeDocument/2006/relationships/customXml" Target="../ink/ink399.xml"/><Relationship Id="rId264" Type="http://schemas.openxmlformats.org/officeDocument/2006/relationships/customXml" Target="../ink/ink420.xml"/><Relationship Id="rId471" Type="http://schemas.openxmlformats.org/officeDocument/2006/relationships/image" Target="../media/image411.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350.xml"/><Relationship Id="rId70" Type="http://schemas.openxmlformats.org/officeDocument/2006/relationships/customXml" Target="../ink/ink323.xml"/><Relationship Id="rId166" Type="http://schemas.openxmlformats.org/officeDocument/2006/relationships/customXml" Target="../ink/ink371.xml"/><Relationship Id="rId331" Type="http://schemas.openxmlformats.org/officeDocument/2006/relationships/image" Target="../media/image344.png"/><Relationship Id="rId373" Type="http://schemas.openxmlformats.org/officeDocument/2006/relationships/image" Target="../media/image362.png"/><Relationship Id="rId429" Type="http://schemas.openxmlformats.org/officeDocument/2006/relationships/image" Target="../media/image390.png"/><Relationship Id="rId1" Type="http://schemas.openxmlformats.org/officeDocument/2006/relationships/slideLayout" Target="../slideLayouts/slideLayout5.xml"/><Relationship Id="rId233" Type="http://schemas.openxmlformats.org/officeDocument/2006/relationships/image" Target="../media/image298.png"/><Relationship Id="rId440" Type="http://schemas.openxmlformats.org/officeDocument/2006/relationships/customXml" Target="../ink/ink508.xml"/><Relationship Id="rId28" Type="http://schemas.openxmlformats.org/officeDocument/2006/relationships/customXml" Target="../ink/ink302.xml"/><Relationship Id="rId275" Type="http://schemas.openxmlformats.org/officeDocument/2006/relationships/image" Target="../media/image319.png"/><Relationship Id="rId300" Type="http://schemas.openxmlformats.org/officeDocument/2006/relationships/customXml" Target="../ink/ink438.xml"/><Relationship Id="rId482" Type="http://schemas.openxmlformats.org/officeDocument/2006/relationships/customXml" Target="../ink/ink529.xml"/><Relationship Id="rId81" Type="http://schemas.openxmlformats.org/officeDocument/2006/relationships/image" Target="../media/image448.png"/><Relationship Id="rId135" Type="http://schemas.openxmlformats.org/officeDocument/2006/relationships/image" Target="../media/image255.png"/><Relationship Id="rId177" Type="http://schemas.openxmlformats.org/officeDocument/2006/relationships/image" Target="../media/image273.png"/><Relationship Id="rId342" Type="http://schemas.openxmlformats.org/officeDocument/2006/relationships/customXml" Target="../ink/ink459.xml"/><Relationship Id="rId384" Type="http://schemas.openxmlformats.org/officeDocument/2006/relationships/customXml" Target="../ink/ink480.xml"/><Relationship Id="rId202" Type="http://schemas.openxmlformats.org/officeDocument/2006/relationships/customXml" Target="../ink/ink389.xml"/><Relationship Id="rId244" Type="http://schemas.openxmlformats.org/officeDocument/2006/relationships/customXml" Target="../ink/ink410.xml"/><Relationship Id="rId39" Type="http://schemas.openxmlformats.org/officeDocument/2006/relationships/image" Target="../media/image213.png"/><Relationship Id="rId286" Type="http://schemas.openxmlformats.org/officeDocument/2006/relationships/customXml" Target="../ink/ink431.xml"/><Relationship Id="rId451" Type="http://schemas.openxmlformats.org/officeDocument/2006/relationships/image" Target="../media/image401.png"/><Relationship Id="rId493" Type="http://schemas.openxmlformats.org/officeDocument/2006/relationships/image" Target="../media/image422.png"/><Relationship Id="rId50" Type="http://schemas.openxmlformats.org/officeDocument/2006/relationships/customXml" Target="../ink/ink313.xml"/><Relationship Id="rId104" Type="http://schemas.openxmlformats.org/officeDocument/2006/relationships/customXml" Target="../ink/ink340.xml"/><Relationship Id="rId146" Type="http://schemas.openxmlformats.org/officeDocument/2006/relationships/customXml" Target="../ink/ink361.xml"/><Relationship Id="rId188" Type="http://schemas.openxmlformats.org/officeDocument/2006/relationships/customXml" Target="../ink/ink382.xml"/><Relationship Id="rId311" Type="http://schemas.openxmlformats.org/officeDocument/2006/relationships/image" Target="../media/image460.png"/><Relationship Id="rId353" Type="http://schemas.openxmlformats.org/officeDocument/2006/relationships/image" Target="../media/image352.png"/><Relationship Id="rId395" Type="http://schemas.openxmlformats.org/officeDocument/2006/relationships/image" Target="../media/image373.png"/><Relationship Id="rId409" Type="http://schemas.openxmlformats.org/officeDocument/2006/relationships/image" Target="../media/image380.png"/><Relationship Id="rId92" Type="http://schemas.openxmlformats.org/officeDocument/2006/relationships/customXml" Target="../ink/ink334.xml"/><Relationship Id="rId213" Type="http://schemas.openxmlformats.org/officeDocument/2006/relationships/image" Target="../media/image288.png"/><Relationship Id="rId420" Type="http://schemas.openxmlformats.org/officeDocument/2006/relationships/customXml" Target="../ink/ink498.xml"/><Relationship Id="rId255" Type="http://schemas.openxmlformats.org/officeDocument/2006/relationships/image" Target="../media/image309.png"/><Relationship Id="rId297" Type="http://schemas.openxmlformats.org/officeDocument/2006/relationships/image" Target="../media/image330.png"/><Relationship Id="rId462" Type="http://schemas.openxmlformats.org/officeDocument/2006/relationships/customXml" Target="../ink/ink519.xml"/><Relationship Id="rId115" Type="http://schemas.openxmlformats.org/officeDocument/2006/relationships/image" Target="../media/image248.png"/><Relationship Id="rId157" Type="http://schemas.openxmlformats.org/officeDocument/2006/relationships/image" Target="../media/image263.png"/><Relationship Id="rId322" Type="http://schemas.openxmlformats.org/officeDocument/2006/relationships/customXml" Target="../ink/ink449.xml"/><Relationship Id="rId364" Type="http://schemas.openxmlformats.org/officeDocument/2006/relationships/customXml" Target="../ink/ink470.xml"/><Relationship Id="rId61" Type="http://schemas.openxmlformats.org/officeDocument/2006/relationships/image" Target="../media/image224.png"/><Relationship Id="rId199" Type="http://schemas.openxmlformats.org/officeDocument/2006/relationships/image" Target="../media/image281.png"/><Relationship Id="rId19" Type="http://schemas.openxmlformats.org/officeDocument/2006/relationships/image" Target="../media/image203.png"/><Relationship Id="rId224" Type="http://schemas.openxmlformats.org/officeDocument/2006/relationships/customXml" Target="../ink/ink400.xml"/><Relationship Id="rId266" Type="http://schemas.openxmlformats.org/officeDocument/2006/relationships/customXml" Target="../ink/ink421.xml"/><Relationship Id="rId431" Type="http://schemas.openxmlformats.org/officeDocument/2006/relationships/image" Target="../media/image391.png"/><Relationship Id="rId473" Type="http://schemas.openxmlformats.org/officeDocument/2006/relationships/image" Target="../media/image412.png"/><Relationship Id="rId30" Type="http://schemas.openxmlformats.org/officeDocument/2006/relationships/customXml" Target="../ink/ink303.xml"/><Relationship Id="rId126" Type="http://schemas.openxmlformats.org/officeDocument/2006/relationships/customXml" Target="../ink/ink351.xml"/><Relationship Id="rId168" Type="http://schemas.openxmlformats.org/officeDocument/2006/relationships/customXml" Target="../ink/ink372.xml"/><Relationship Id="rId333" Type="http://schemas.openxmlformats.org/officeDocument/2006/relationships/image" Target="../media/image345.png"/><Relationship Id="rId72" Type="http://schemas.openxmlformats.org/officeDocument/2006/relationships/customXml" Target="../ink/ink324.xml"/><Relationship Id="rId375" Type="http://schemas.openxmlformats.org/officeDocument/2006/relationships/image" Target="../media/image363.png"/><Relationship Id="rId3" Type="http://schemas.openxmlformats.org/officeDocument/2006/relationships/image" Target="../media/image195.png"/><Relationship Id="rId235" Type="http://schemas.openxmlformats.org/officeDocument/2006/relationships/image" Target="../media/image299.png"/><Relationship Id="rId277" Type="http://schemas.openxmlformats.org/officeDocument/2006/relationships/image" Target="../media/image320.png"/><Relationship Id="rId400" Type="http://schemas.openxmlformats.org/officeDocument/2006/relationships/customXml" Target="../ink/ink488.xml"/><Relationship Id="rId442" Type="http://schemas.openxmlformats.org/officeDocument/2006/relationships/customXml" Target="../ink/ink509.xml"/><Relationship Id="rId484" Type="http://schemas.openxmlformats.org/officeDocument/2006/relationships/customXml" Target="../ink/ink530.xml"/><Relationship Id="rId137" Type="http://schemas.openxmlformats.org/officeDocument/2006/relationships/image" Target="../media/image256.png"/><Relationship Id="rId302" Type="http://schemas.openxmlformats.org/officeDocument/2006/relationships/customXml" Target="../ink/ink439.xml"/><Relationship Id="rId344" Type="http://schemas.openxmlformats.org/officeDocument/2006/relationships/customXml" Target="../ink/ink460.xml"/><Relationship Id="rId41" Type="http://schemas.openxmlformats.org/officeDocument/2006/relationships/image" Target="../media/image214.png"/><Relationship Id="rId83" Type="http://schemas.openxmlformats.org/officeDocument/2006/relationships/image" Target="../media/image232.png"/><Relationship Id="rId179" Type="http://schemas.openxmlformats.org/officeDocument/2006/relationships/image" Target="../media/image274.png"/><Relationship Id="rId386" Type="http://schemas.openxmlformats.org/officeDocument/2006/relationships/customXml" Target="../ink/ink481.xml"/><Relationship Id="rId190" Type="http://schemas.openxmlformats.org/officeDocument/2006/relationships/customXml" Target="../ink/ink383.xml"/><Relationship Id="rId204" Type="http://schemas.openxmlformats.org/officeDocument/2006/relationships/customXml" Target="../ink/ink390.xml"/><Relationship Id="rId246" Type="http://schemas.openxmlformats.org/officeDocument/2006/relationships/customXml" Target="../ink/ink411.xml"/><Relationship Id="rId288" Type="http://schemas.openxmlformats.org/officeDocument/2006/relationships/customXml" Target="../ink/ink432.xml"/><Relationship Id="rId411" Type="http://schemas.openxmlformats.org/officeDocument/2006/relationships/image" Target="../media/image381.png"/><Relationship Id="rId453" Type="http://schemas.openxmlformats.org/officeDocument/2006/relationships/image" Target="../media/image402.png"/></Relationships>
</file>

<file path=ppt/slides/_rels/slide96.xml.rels><?xml version="1.0" encoding="UTF-8" standalone="yes"?>
<Relationships xmlns="http://schemas.openxmlformats.org/package/2006/relationships"><Relationship Id="rId117" Type="http://schemas.openxmlformats.org/officeDocument/2006/relationships/image" Target="../media/image518.png"/><Relationship Id="rId299" Type="http://schemas.openxmlformats.org/officeDocument/2006/relationships/image" Target="../media/image609.png"/><Relationship Id="rId21" Type="http://schemas.openxmlformats.org/officeDocument/2006/relationships/image" Target="../media/image470.png"/><Relationship Id="rId63" Type="http://schemas.openxmlformats.org/officeDocument/2006/relationships/image" Target="../media/image491.png"/><Relationship Id="rId159" Type="http://schemas.openxmlformats.org/officeDocument/2006/relationships/image" Target="../media/image539.png"/><Relationship Id="rId324" Type="http://schemas.openxmlformats.org/officeDocument/2006/relationships/customXml" Target="../ink/ink699.xml"/><Relationship Id="rId366" Type="http://schemas.openxmlformats.org/officeDocument/2006/relationships/customXml" Target="../ink/ink720.xml"/><Relationship Id="rId170" Type="http://schemas.openxmlformats.org/officeDocument/2006/relationships/customXml" Target="../ink/ink622.xml"/><Relationship Id="rId226" Type="http://schemas.openxmlformats.org/officeDocument/2006/relationships/customXml" Target="../ink/ink650.xml"/><Relationship Id="rId433" Type="http://schemas.openxmlformats.org/officeDocument/2006/relationships/image" Target="../media/image676.png"/><Relationship Id="rId268" Type="http://schemas.openxmlformats.org/officeDocument/2006/relationships/customXml" Target="../ink/ink671.xml"/><Relationship Id="rId475" Type="http://schemas.openxmlformats.org/officeDocument/2006/relationships/image" Target="../media/image697.png"/><Relationship Id="rId32" Type="http://schemas.openxmlformats.org/officeDocument/2006/relationships/customXml" Target="../ink/ink553.xml"/><Relationship Id="rId74" Type="http://schemas.openxmlformats.org/officeDocument/2006/relationships/customXml" Target="../ink/ink574.xml"/><Relationship Id="rId128" Type="http://schemas.openxmlformats.org/officeDocument/2006/relationships/customXml" Target="../ink/ink601.xml"/><Relationship Id="rId335" Type="http://schemas.openxmlformats.org/officeDocument/2006/relationships/image" Target="../media/image627.png"/><Relationship Id="rId377" Type="http://schemas.openxmlformats.org/officeDocument/2006/relationships/image" Target="../media/image648.png"/><Relationship Id="rId500" Type="http://schemas.openxmlformats.org/officeDocument/2006/relationships/customXml" Target="../ink/ink787.xml"/><Relationship Id="rId5" Type="http://schemas.openxmlformats.org/officeDocument/2006/relationships/image" Target="../media/image444.png"/><Relationship Id="rId181" Type="http://schemas.openxmlformats.org/officeDocument/2006/relationships/image" Target="../media/image550.png"/><Relationship Id="rId237" Type="http://schemas.openxmlformats.org/officeDocument/2006/relationships/image" Target="../media/image578.png"/><Relationship Id="rId402" Type="http://schemas.openxmlformats.org/officeDocument/2006/relationships/customXml" Target="../ink/ink738.xml"/><Relationship Id="rId279" Type="http://schemas.openxmlformats.org/officeDocument/2006/relationships/image" Target="../media/image599.png"/><Relationship Id="rId444" Type="http://schemas.openxmlformats.org/officeDocument/2006/relationships/customXml" Target="../ink/ink759.xml"/><Relationship Id="rId486" Type="http://schemas.openxmlformats.org/officeDocument/2006/relationships/customXml" Target="../ink/ink780.xml"/><Relationship Id="rId43" Type="http://schemas.openxmlformats.org/officeDocument/2006/relationships/image" Target="../media/image481.png"/><Relationship Id="rId139" Type="http://schemas.openxmlformats.org/officeDocument/2006/relationships/image" Target="../media/image529.png"/><Relationship Id="rId290" Type="http://schemas.openxmlformats.org/officeDocument/2006/relationships/customXml" Target="../ink/ink682.xml"/><Relationship Id="rId304" Type="http://schemas.openxmlformats.org/officeDocument/2006/relationships/customXml" Target="../ink/ink689.xml"/><Relationship Id="rId346" Type="http://schemas.openxmlformats.org/officeDocument/2006/relationships/customXml" Target="../ink/ink710.xml"/><Relationship Id="rId388" Type="http://schemas.openxmlformats.org/officeDocument/2006/relationships/customXml" Target="../ink/ink731.xml"/><Relationship Id="rId511" Type="http://schemas.openxmlformats.org/officeDocument/2006/relationships/customXml" Target="../ink/ink796.xml"/><Relationship Id="rId85" Type="http://schemas.openxmlformats.org/officeDocument/2006/relationships/image" Target="../media/image502.png"/><Relationship Id="rId150" Type="http://schemas.openxmlformats.org/officeDocument/2006/relationships/customXml" Target="../ink/ink612.xml"/><Relationship Id="rId192" Type="http://schemas.openxmlformats.org/officeDocument/2006/relationships/customXml" Target="../ink/ink633.xml"/><Relationship Id="rId206" Type="http://schemas.openxmlformats.org/officeDocument/2006/relationships/customXml" Target="../ink/ink640.xml"/><Relationship Id="rId413" Type="http://schemas.openxmlformats.org/officeDocument/2006/relationships/image" Target="../media/image666.png"/><Relationship Id="rId248" Type="http://schemas.openxmlformats.org/officeDocument/2006/relationships/customXml" Target="../ink/ink661.xml"/><Relationship Id="rId455" Type="http://schemas.openxmlformats.org/officeDocument/2006/relationships/image" Target="../media/image687.png"/><Relationship Id="rId497" Type="http://schemas.openxmlformats.org/officeDocument/2006/relationships/image" Target="../media/image708.png"/><Relationship Id="rId12" Type="http://schemas.openxmlformats.org/officeDocument/2006/relationships/customXml" Target="../ink/ink543.xml"/><Relationship Id="rId108" Type="http://schemas.openxmlformats.org/officeDocument/2006/relationships/customXml" Target="../ink/ink591.xml"/><Relationship Id="rId315" Type="http://schemas.openxmlformats.org/officeDocument/2006/relationships/image" Target="../media/image617.png"/><Relationship Id="rId357" Type="http://schemas.openxmlformats.org/officeDocument/2006/relationships/image" Target="../media/image638.png"/><Relationship Id="rId54" Type="http://schemas.openxmlformats.org/officeDocument/2006/relationships/customXml" Target="../ink/ink564.xml"/><Relationship Id="rId96" Type="http://schemas.openxmlformats.org/officeDocument/2006/relationships/customXml" Target="../ink/ink585.xml"/><Relationship Id="rId161" Type="http://schemas.openxmlformats.org/officeDocument/2006/relationships/image" Target="../media/image540.png"/><Relationship Id="rId217" Type="http://schemas.openxmlformats.org/officeDocument/2006/relationships/image" Target="../media/image568.png"/><Relationship Id="rId399" Type="http://schemas.openxmlformats.org/officeDocument/2006/relationships/image" Target="../media/image659.png"/><Relationship Id="rId259" Type="http://schemas.openxmlformats.org/officeDocument/2006/relationships/image" Target="../media/image589.png"/><Relationship Id="rId424" Type="http://schemas.openxmlformats.org/officeDocument/2006/relationships/customXml" Target="../ink/ink749.xml"/><Relationship Id="rId466" Type="http://schemas.openxmlformats.org/officeDocument/2006/relationships/customXml" Target="../ink/ink770.xml"/><Relationship Id="rId23" Type="http://schemas.openxmlformats.org/officeDocument/2006/relationships/image" Target="../media/image471.png"/><Relationship Id="rId119" Type="http://schemas.openxmlformats.org/officeDocument/2006/relationships/image" Target="../media/image519.png"/><Relationship Id="rId270" Type="http://schemas.openxmlformats.org/officeDocument/2006/relationships/customXml" Target="../ink/ink672.xml"/><Relationship Id="rId326" Type="http://schemas.openxmlformats.org/officeDocument/2006/relationships/customXml" Target="../ink/ink700.xml"/><Relationship Id="rId65" Type="http://schemas.openxmlformats.org/officeDocument/2006/relationships/image" Target="../media/image492.png"/><Relationship Id="rId130" Type="http://schemas.openxmlformats.org/officeDocument/2006/relationships/customXml" Target="../ink/ink602.xml"/><Relationship Id="rId368" Type="http://schemas.openxmlformats.org/officeDocument/2006/relationships/customXml" Target="../ink/ink721.xml"/><Relationship Id="rId172" Type="http://schemas.openxmlformats.org/officeDocument/2006/relationships/customXml" Target="../ink/ink623.xml"/><Relationship Id="rId228" Type="http://schemas.openxmlformats.org/officeDocument/2006/relationships/customXml" Target="../ink/ink651.xml"/><Relationship Id="rId435" Type="http://schemas.openxmlformats.org/officeDocument/2006/relationships/image" Target="../media/image677.png"/><Relationship Id="rId477" Type="http://schemas.openxmlformats.org/officeDocument/2006/relationships/image" Target="../media/image698.png"/><Relationship Id="rId281" Type="http://schemas.openxmlformats.org/officeDocument/2006/relationships/image" Target="../media/image600.png"/><Relationship Id="rId337" Type="http://schemas.openxmlformats.org/officeDocument/2006/relationships/image" Target="../media/image628.png"/><Relationship Id="rId502" Type="http://schemas.openxmlformats.org/officeDocument/2006/relationships/customXml" Target="../ink/ink788.xml"/><Relationship Id="rId34" Type="http://schemas.openxmlformats.org/officeDocument/2006/relationships/customXml" Target="../ink/ink554.xml"/><Relationship Id="rId76" Type="http://schemas.openxmlformats.org/officeDocument/2006/relationships/customXml" Target="../ink/ink575.xml"/><Relationship Id="rId141" Type="http://schemas.openxmlformats.org/officeDocument/2006/relationships/image" Target="../media/image530.png"/><Relationship Id="rId379" Type="http://schemas.openxmlformats.org/officeDocument/2006/relationships/image" Target="../media/image649.png"/><Relationship Id="rId7" Type="http://schemas.openxmlformats.org/officeDocument/2006/relationships/image" Target="../media/image445.png"/><Relationship Id="rId183" Type="http://schemas.openxmlformats.org/officeDocument/2006/relationships/image" Target="../media/image551.png"/><Relationship Id="rId239" Type="http://schemas.openxmlformats.org/officeDocument/2006/relationships/image" Target="../media/image579.png"/><Relationship Id="rId390" Type="http://schemas.openxmlformats.org/officeDocument/2006/relationships/customXml" Target="../ink/ink732.xml"/><Relationship Id="rId404" Type="http://schemas.openxmlformats.org/officeDocument/2006/relationships/customXml" Target="../ink/ink739.xml"/><Relationship Id="rId446" Type="http://schemas.openxmlformats.org/officeDocument/2006/relationships/customXml" Target="../ink/ink760.xml"/><Relationship Id="rId250" Type="http://schemas.openxmlformats.org/officeDocument/2006/relationships/customXml" Target="../ink/ink662.xml"/><Relationship Id="rId292" Type="http://schemas.openxmlformats.org/officeDocument/2006/relationships/customXml" Target="../ink/ink683.xml"/><Relationship Id="rId306" Type="http://schemas.openxmlformats.org/officeDocument/2006/relationships/customXml" Target="../ink/ink690.xml"/><Relationship Id="rId488" Type="http://schemas.openxmlformats.org/officeDocument/2006/relationships/customXml" Target="../ink/ink781.xml"/><Relationship Id="rId45" Type="http://schemas.openxmlformats.org/officeDocument/2006/relationships/image" Target="../media/image482.png"/><Relationship Id="rId87" Type="http://schemas.openxmlformats.org/officeDocument/2006/relationships/image" Target="../media/image503.png"/><Relationship Id="rId110" Type="http://schemas.openxmlformats.org/officeDocument/2006/relationships/customXml" Target="../ink/ink592.xml"/><Relationship Id="rId348" Type="http://schemas.openxmlformats.org/officeDocument/2006/relationships/customXml" Target="../ink/ink711.xml"/><Relationship Id="rId152" Type="http://schemas.openxmlformats.org/officeDocument/2006/relationships/customXml" Target="../ink/ink613.xml"/><Relationship Id="rId194" Type="http://schemas.openxmlformats.org/officeDocument/2006/relationships/customXml" Target="../ink/ink634.xml"/><Relationship Id="rId208" Type="http://schemas.openxmlformats.org/officeDocument/2006/relationships/customXml" Target="../ink/ink641.xml"/><Relationship Id="rId415" Type="http://schemas.openxmlformats.org/officeDocument/2006/relationships/image" Target="../media/image667.png"/><Relationship Id="rId457" Type="http://schemas.openxmlformats.org/officeDocument/2006/relationships/image" Target="../media/image688.png"/><Relationship Id="rId261" Type="http://schemas.openxmlformats.org/officeDocument/2006/relationships/image" Target="../media/image590.png"/><Relationship Id="rId499" Type="http://schemas.openxmlformats.org/officeDocument/2006/relationships/image" Target="../media/image709.png"/><Relationship Id="rId14" Type="http://schemas.openxmlformats.org/officeDocument/2006/relationships/customXml" Target="../ink/ink544.xml"/><Relationship Id="rId56" Type="http://schemas.openxmlformats.org/officeDocument/2006/relationships/customXml" Target="../ink/ink565.xml"/><Relationship Id="rId317" Type="http://schemas.openxmlformats.org/officeDocument/2006/relationships/image" Target="../media/image618.png"/><Relationship Id="rId359" Type="http://schemas.openxmlformats.org/officeDocument/2006/relationships/image" Target="../media/image639.png"/><Relationship Id="rId98" Type="http://schemas.openxmlformats.org/officeDocument/2006/relationships/customXml" Target="../ink/ink586.xml"/><Relationship Id="rId121" Type="http://schemas.openxmlformats.org/officeDocument/2006/relationships/image" Target="../media/image520.png"/><Relationship Id="rId163" Type="http://schemas.openxmlformats.org/officeDocument/2006/relationships/image" Target="../media/image541.png"/><Relationship Id="rId219" Type="http://schemas.openxmlformats.org/officeDocument/2006/relationships/image" Target="../media/image569.png"/><Relationship Id="rId370" Type="http://schemas.openxmlformats.org/officeDocument/2006/relationships/customXml" Target="../ink/ink722.xml"/><Relationship Id="rId426" Type="http://schemas.openxmlformats.org/officeDocument/2006/relationships/customXml" Target="../ink/ink750.xml"/><Relationship Id="rId230" Type="http://schemas.openxmlformats.org/officeDocument/2006/relationships/customXml" Target="../ink/ink652.xml"/><Relationship Id="rId468" Type="http://schemas.openxmlformats.org/officeDocument/2006/relationships/customXml" Target="../ink/ink771.xml"/><Relationship Id="rId25" Type="http://schemas.openxmlformats.org/officeDocument/2006/relationships/image" Target="../media/image472.png"/><Relationship Id="rId67" Type="http://schemas.openxmlformats.org/officeDocument/2006/relationships/image" Target="../media/image493.png"/><Relationship Id="rId272" Type="http://schemas.openxmlformats.org/officeDocument/2006/relationships/customXml" Target="../ink/ink673.xml"/><Relationship Id="rId328" Type="http://schemas.openxmlformats.org/officeDocument/2006/relationships/customXml" Target="../ink/ink701.xml"/><Relationship Id="rId132" Type="http://schemas.openxmlformats.org/officeDocument/2006/relationships/customXml" Target="../ink/ink603.xml"/><Relationship Id="rId174" Type="http://schemas.openxmlformats.org/officeDocument/2006/relationships/customXml" Target="../ink/ink624.xml"/><Relationship Id="rId381" Type="http://schemas.openxmlformats.org/officeDocument/2006/relationships/image" Target="../media/image650.png"/><Relationship Id="rId241" Type="http://schemas.openxmlformats.org/officeDocument/2006/relationships/image" Target="../media/image580.png"/><Relationship Id="rId437" Type="http://schemas.openxmlformats.org/officeDocument/2006/relationships/image" Target="../media/image678.png"/><Relationship Id="rId479" Type="http://schemas.openxmlformats.org/officeDocument/2006/relationships/image" Target="../media/image699.png"/><Relationship Id="rId36" Type="http://schemas.openxmlformats.org/officeDocument/2006/relationships/customXml" Target="../ink/ink555.xml"/><Relationship Id="rId283" Type="http://schemas.openxmlformats.org/officeDocument/2006/relationships/image" Target="../media/image601.png"/><Relationship Id="rId339" Type="http://schemas.openxmlformats.org/officeDocument/2006/relationships/image" Target="../media/image629.png"/><Relationship Id="rId490" Type="http://schemas.openxmlformats.org/officeDocument/2006/relationships/customXml" Target="../ink/ink782.xml"/><Relationship Id="rId504" Type="http://schemas.openxmlformats.org/officeDocument/2006/relationships/customXml" Target="../ink/ink789.xml"/><Relationship Id="rId78" Type="http://schemas.openxmlformats.org/officeDocument/2006/relationships/customXml" Target="../ink/ink576.xml"/><Relationship Id="rId101" Type="http://schemas.openxmlformats.org/officeDocument/2006/relationships/image" Target="../media/image510.png"/><Relationship Id="rId143" Type="http://schemas.openxmlformats.org/officeDocument/2006/relationships/image" Target="../media/image531.png"/><Relationship Id="rId185" Type="http://schemas.openxmlformats.org/officeDocument/2006/relationships/image" Target="../media/image552.png"/><Relationship Id="rId350" Type="http://schemas.openxmlformats.org/officeDocument/2006/relationships/customXml" Target="../ink/ink712.xml"/><Relationship Id="rId406" Type="http://schemas.openxmlformats.org/officeDocument/2006/relationships/customXml" Target="../ink/ink740.xml"/><Relationship Id="rId9" Type="http://schemas.openxmlformats.org/officeDocument/2006/relationships/image" Target="../media/image464.png"/><Relationship Id="rId210" Type="http://schemas.openxmlformats.org/officeDocument/2006/relationships/customXml" Target="../ink/ink642.xml"/><Relationship Id="rId392" Type="http://schemas.openxmlformats.org/officeDocument/2006/relationships/customXml" Target="../ink/ink733.xml"/><Relationship Id="rId448" Type="http://schemas.openxmlformats.org/officeDocument/2006/relationships/customXml" Target="../ink/ink761.xml"/><Relationship Id="rId252" Type="http://schemas.openxmlformats.org/officeDocument/2006/relationships/customXml" Target="../ink/ink663.xml"/><Relationship Id="rId294" Type="http://schemas.openxmlformats.org/officeDocument/2006/relationships/customXml" Target="../ink/ink684.xml"/><Relationship Id="rId308" Type="http://schemas.openxmlformats.org/officeDocument/2006/relationships/customXml" Target="../ink/ink691.xml"/><Relationship Id="rId47" Type="http://schemas.openxmlformats.org/officeDocument/2006/relationships/image" Target="../media/image483.png"/><Relationship Id="rId89" Type="http://schemas.openxmlformats.org/officeDocument/2006/relationships/image" Target="../media/image504.png"/><Relationship Id="rId112" Type="http://schemas.openxmlformats.org/officeDocument/2006/relationships/customXml" Target="../ink/ink593.xml"/><Relationship Id="rId154" Type="http://schemas.openxmlformats.org/officeDocument/2006/relationships/customXml" Target="../ink/ink614.xml"/><Relationship Id="rId361" Type="http://schemas.openxmlformats.org/officeDocument/2006/relationships/image" Target="../media/image640.png"/><Relationship Id="rId196" Type="http://schemas.openxmlformats.org/officeDocument/2006/relationships/customXml" Target="../ink/ink635.xml"/><Relationship Id="rId417" Type="http://schemas.openxmlformats.org/officeDocument/2006/relationships/image" Target="../media/image668.png"/><Relationship Id="rId459" Type="http://schemas.openxmlformats.org/officeDocument/2006/relationships/image" Target="../media/image689.png"/><Relationship Id="rId16" Type="http://schemas.openxmlformats.org/officeDocument/2006/relationships/customXml" Target="../ink/ink545.xml"/><Relationship Id="rId221" Type="http://schemas.openxmlformats.org/officeDocument/2006/relationships/image" Target="../media/image570.png"/><Relationship Id="rId263" Type="http://schemas.openxmlformats.org/officeDocument/2006/relationships/image" Target="../media/image591.png"/><Relationship Id="rId319" Type="http://schemas.openxmlformats.org/officeDocument/2006/relationships/image" Target="../media/image619.png"/><Relationship Id="rId470" Type="http://schemas.openxmlformats.org/officeDocument/2006/relationships/customXml" Target="../ink/ink772.xml"/><Relationship Id="rId58" Type="http://schemas.openxmlformats.org/officeDocument/2006/relationships/customXml" Target="../ink/ink566.xml"/><Relationship Id="rId123" Type="http://schemas.openxmlformats.org/officeDocument/2006/relationships/image" Target="../media/image521.png"/><Relationship Id="rId330" Type="http://schemas.openxmlformats.org/officeDocument/2006/relationships/customXml" Target="../ink/ink702.xml"/><Relationship Id="rId165" Type="http://schemas.openxmlformats.org/officeDocument/2006/relationships/image" Target="../media/image542.png"/><Relationship Id="rId372" Type="http://schemas.openxmlformats.org/officeDocument/2006/relationships/customXml" Target="../ink/ink723.xml"/><Relationship Id="rId428" Type="http://schemas.openxmlformats.org/officeDocument/2006/relationships/customXml" Target="../ink/ink751.xml"/><Relationship Id="rId232" Type="http://schemas.openxmlformats.org/officeDocument/2006/relationships/customXml" Target="../ink/ink653.xml"/><Relationship Id="rId274" Type="http://schemas.openxmlformats.org/officeDocument/2006/relationships/customXml" Target="../ink/ink674.xml"/><Relationship Id="rId481" Type="http://schemas.openxmlformats.org/officeDocument/2006/relationships/image" Target="../media/image700.png"/><Relationship Id="rId27" Type="http://schemas.openxmlformats.org/officeDocument/2006/relationships/image" Target="../media/image473.png"/><Relationship Id="rId69" Type="http://schemas.openxmlformats.org/officeDocument/2006/relationships/image" Target="../media/image494.png"/><Relationship Id="rId134" Type="http://schemas.openxmlformats.org/officeDocument/2006/relationships/customXml" Target="../ink/ink604.xml"/><Relationship Id="rId80" Type="http://schemas.openxmlformats.org/officeDocument/2006/relationships/customXml" Target="../ink/ink577.xml"/><Relationship Id="rId176" Type="http://schemas.openxmlformats.org/officeDocument/2006/relationships/customXml" Target="../ink/ink625.xml"/><Relationship Id="rId341" Type="http://schemas.openxmlformats.org/officeDocument/2006/relationships/image" Target="../media/image630.png"/><Relationship Id="rId383" Type="http://schemas.openxmlformats.org/officeDocument/2006/relationships/image" Target="../media/image651.png"/><Relationship Id="rId439" Type="http://schemas.openxmlformats.org/officeDocument/2006/relationships/image" Target="../media/image679.png"/><Relationship Id="rId201" Type="http://schemas.openxmlformats.org/officeDocument/2006/relationships/image" Target="../media/image560.png"/><Relationship Id="rId243" Type="http://schemas.openxmlformats.org/officeDocument/2006/relationships/image" Target="../media/image581.png"/><Relationship Id="rId285" Type="http://schemas.openxmlformats.org/officeDocument/2006/relationships/image" Target="../media/image602.png"/><Relationship Id="rId450" Type="http://schemas.openxmlformats.org/officeDocument/2006/relationships/customXml" Target="../ink/ink762.xml"/><Relationship Id="rId506" Type="http://schemas.openxmlformats.org/officeDocument/2006/relationships/customXml" Target="../ink/ink791.xml"/><Relationship Id="rId38" Type="http://schemas.openxmlformats.org/officeDocument/2006/relationships/customXml" Target="../ink/ink556.xml"/><Relationship Id="rId103" Type="http://schemas.openxmlformats.org/officeDocument/2006/relationships/image" Target="../media/image511.png"/><Relationship Id="rId310" Type="http://schemas.openxmlformats.org/officeDocument/2006/relationships/customXml" Target="../ink/ink692.xml"/><Relationship Id="rId492" Type="http://schemas.openxmlformats.org/officeDocument/2006/relationships/customXml" Target="../ink/ink783.xml"/><Relationship Id="rId91" Type="http://schemas.openxmlformats.org/officeDocument/2006/relationships/image" Target="../media/image505.png"/><Relationship Id="rId145" Type="http://schemas.openxmlformats.org/officeDocument/2006/relationships/image" Target="../media/image532.png"/><Relationship Id="rId187" Type="http://schemas.openxmlformats.org/officeDocument/2006/relationships/image" Target="../media/image553.png"/><Relationship Id="rId352" Type="http://schemas.openxmlformats.org/officeDocument/2006/relationships/customXml" Target="../ink/ink713.xml"/><Relationship Id="rId394" Type="http://schemas.openxmlformats.org/officeDocument/2006/relationships/customXml" Target="../ink/ink734.xml"/><Relationship Id="rId408" Type="http://schemas.openxmlformats.org/officeDocument/2006/relationships/customXml" Target="../ink/ink741.xml"/><Relationship Id="rId212" Type="http://schemas.openxmlformats.org/officeDocument/2006/relationships/customXml" Target="../ink/ink643.xml"/><Relationship Id="rId254" Type="http://schemas.openxmlformats.org/officeDocument/2006/relationships/customXml" Target="../ink/ink664.xml"/><Relationship Id="rId49" Type="http://schemas.openxmlformats.org/officeDocument/2006/relationships/image" Target="../media/image484.png"/><Relationship Id="rId114" Type="http://schemas.openxmlformats.org/officeDocument/2006/relationships/customXml" Target="../ink/ink594.xml"/><Relationship Id="rId296" Type="http://schemas.openxmlformats.org/officeDocument/2006/relationships/customXml" Target="../ink/ink685.xml"/><Relationship Id="rId461" Type="http://schemas.openxmlformats.org/officeDocument/2006/relationships/image" Target="../media/image690.png"/><Relationship Id="rId60" Type="http://schemas.openxmlformats.org/officeDocument/2006/relationships/customXml" Target="../ink/ink567.xml"/><Relationship Id="rId156" Type="http://schemas.openxmlformats.org/officeDocument/2006/relationships/customXml" Target="../ink/ink615.xml"/><Relationship Id="rId198" Type="http://schemas.openxmlformats.org/officeDocument/2006/relationships/customXml" Target="../ink/ink636.xml"/><Relationship Id="rId321" Type="http://schemas.openxmlformats.org/officeDocument/2006/relationships/image" Target="../media/image620.png"/><Relationship Id="rId363" Type="http://schemas.openxmlformats.org/officeDocument/2006/relationships/image" Target="../media/image641.png"/><Relationship Id="rId419" Type="http://schemas.openxmlformats.org/officeDocument/2006/relationships/image" Target="../media/image669.png"/><Relationship Id="rId223" Type="http://schemas.openxmlformats.org/officeDocument/2006/relationships/image" Target="../media/image571.png"/><Relationship Id="rId430" Type="http://schemas.openxmlformats.org/officeDocument/2006/relationships/customXml" Target="../ink/ink752.xml"/><Relationship Id="rId18" Type="http://schemas.openxmlformats.org/officeDocument/2006/relationships/customXml" Target="../ink/ink546.xml"/><Relationship Id="rId265" Type="http://schemas.openxmlformats.org/officeDocument/2006/relationships/image" Target="../media/image592.png"/><Relationship Id="rId472" Type="http://schemas.openxmlformats.org/officeDocument/2006/relationships/customXml" Target="../ink/ink773.xml"/><Relationship Id="rId125" Type="http://schemas.openxmlformats.org/officeDocument/2006/relationships/image" Target="../media/image522.png"/><Relationship Id="rId167" Type="http://schemas.openxmlformats.org/officeDocument/2006/relationships/image" Target="../media/image543.png"/><Relationship Id="rId332" Type="http://schemas.openxmlformats.org/officeDocument/2006/relationships/customXml" Target="../ink/ink703.xml"/><Relationship Id="rId374" Type="http://schemas.openxmlformats.org/officeDocument/2006/relationships/customXml" Target="../ink/ink724.xml"/><Relationship Id="rId71" Type="http://schemas.openxmlformats.org/officeDocument/2006/relationships/image" Target="../media/image495.png"/><Relationship Id="rId234" Type="http://schemas.openxmlformats.org/officeDocument/2006/relationships/customXml" Target="../ink/ink654.xml"/><Relationship Id="rId2" Type="http://schemas.openxmlformats.org/officeDocument/2006/relationships/customXml" Target="../ink/ink538.xml"/><Relationship Id="rId29" Type="http://schemas.openxmlformats.org/officeDocument/2006/relationships/image" Target="../media/image474.png"/><Relationship Id="rId276" Type="http://schemas.openxmlformats.org/officeDocument/2006/relationships/customXml" Target="../ink/ink675.xml"/><Relationship Id="rId441" Type="http://schemas.openxmlformats.org/officeDocument/2006/relationships/image" Target="../media/image680.png"/><Relationship Id="rId483" Type="http://schemas.openxmlformats.org/officeDocument/2006/relationships/image" Target="../media/image701.png"/><Relationship Id="rId40" Type="http://schemas.openxmlformats.org/officeDocument/2006/relationships/customXml" Target="../ink/ink557.xml"/><Relationship Id="rId136" Type="http://schemas.openxmlformats.org/officeDocument/2006/relationships/customXml" Target="../ink/ink605.xml"/><Relationship Id="rId178" Type="http://schemas.openxmlformats.org/officeDocument/2006/relationships/customXml" Target="../ink/ink626.xml"/><Relationship Id="rId301" Type="http://schemas.openxmlformats.org/officeDocument/2006/relationships/image" Target="../media/image610.png"/><Relationship Id="rId343" Type="http://schemas.openxmlformats.org/officeDocument/2006/relationships/image" Target="../media/image631.png"/><Relationship Id="rId82" Type="http://schemas.openxmlformats.org/officeDocument/2006/relationships/customXml" Target="../ink/ink578.xml"/><Relationship Id="rId203" Type="http://schemas.openxmlformats.org/officeDocument/2006/relationships/image" Target="../media/image561.png"/><Relationship Id="rId385" Type="http://schemas.openxmlformats.org/officeDocument/2006/relationships/image" Target="../media/image652.png"/><Relationship Id="rId245" Type="http://schemas.openxmlformats.org/officeDocument/2006/relationships/image" Target="../media/image582.png"/><Relationship Id="rId287" Type="http://schemas.openxmlformats.org/officeDocument/2006/relationships/image" Target="../media/image603.png"/><Relationship Id="rId410" Type="http://schemas.openxmlformats.org/officeDocument/2006/relationships/customXml" Target="../ink/ink742.xml"/><Relationship Id="rId452" Type="http://schemas.openxmlformats.org/officeDocument/2006/relationships/customXml" Target="../ink/ink763.xml"/><Relationship Id="rId494" Type="http://schemas.openxmlformats.org/officeDocument/2006/relationships/customXml" Target="../ink/ink784.xml"/><Relationship Id="rId508" Type="http://schemas.openxmlformats.org/officeDocument/2006/relationships/customXml" Target="../ink/ink793.xml"/><Relationship Id="rId105" Type="http://schemas.openxmlformats.org/officeDocument/2006/relationships/image" Target="../media/image512.png"/><Relationship Id="rId147" Type="http://schemas.openxmlformats.org/officeDocument/2006/relationships/image" Target="../media/image533.png"/><Relationship Id="rId312" Type="http://schemas.openxmlformats.org/officeDocument/2006/relationships/customXml" Target="../ink/ink693.xml"/><Relationship Id="rId354" Type="http://schemas.openxmlformats.org/officeDocument/2006/relationships/customXml" Target="../ink/ink714.xml"/><Relationship Id="rId51" Type="http://schemas.openxmlformats.org/officeDocument/2006/relationships/image" Target="../media/image485.png"/><Relationship Id="rId93" Type="http://schemas.openxmlformats.org/officeDocument/2006/relationships/image" Target="../media/image506.png"/><Relationship Id="rId189" Type="http://schemas.openxmlformats.org/officeDocument/2006/relationships/image" Target="../media/image554.png"/><Relationship Id="rId396" Type="http://schemas.openxmlformats.org/officeDocument/2006/relationships/customXml" Target="../ink/ink735.xml"/><Relationship Id="rId214" Type="http://schemas.openxmlformats.org/officeDocument/2006/relationships/customXml" Target="../ink/ink644.xml"/><Relationship Id="rId256" Type="http://schemas.openxmlformats.org/officeDocument/2006/relationships/customXml" Target="../ink/ink665.xml"/><Relationship Id="rId298" Type="http://schemas.openxmlformats.org/officeDocument/2006/relationships/customXml" Target="../ink/ink686.xml"/><Relationship Id="rId421" Type="http://schemas.openxmlformats.org/officeDocument/2006/relationships/image" Target="../media/image670.png"/><Relationship Id="rId463" Type="http://schemas.openxmlformats.org/officeDocument/2006/relationships/image" Target="../media/image691.png"/><Relationship Id="rId116" Type="http://schemas.openxmlformats.org/officeDocument/2006/relationships/customXml" Target="../ink/ink595.xml"/><Relationship Id="rId158" Type="http://schemas.openxmlformats.org/officeDocument/2006/relationships/customXml" Target="../ink/ink616.xml"/><Relationship Id="rId323" Type="http://schemas.openxmlformats.org/officeDocument/2006/relationships/image" Target="../media/image621.png"/><Relationship Id="rId20" Type="http://schemas.openxmlformats.org/officeDocument/2006/relationships/customXml" Target="../ink/ink547.xml"/><Relationship Id="rId62" Type="http://schemas.openxmlformats.org/officeDocument/2006/relationships/customXml" Target="../ink/ink568.xml"/><Relationship Id="rId365" Type="http://schemas.openxmlformats.org/officeDocument/2006/relationships/image" Target="../media/image642.png"/><Relationship Id="rId225" Type="http://schemas.openxmlformats.org/officeDocument/2006/relationships/image" Target="../media/image572.png"/><Relationship Id="rId267" Type="http://schemas.openxmlformats.org/officeDocument/2006/relationships/image" Target="../media/image593.png"/><Relationship Id="rId432" Type="http://schemas.openxmlformats.org/officeDocument/2006/relationships/customXml" Target="../ink/ink753.xml"/><Relationship Id="rId474" Type="http://schemas.openxmlformats.org/officeDocument/2006/relationships/customXml" Target="../ink/ink774.xml"/><Relationship Id="rId127" Type="http://schemas.openxmlformats.org/officeDocument/2006/relationships/image" Target="../media/image523.png"/><Relationship Id="rId31" Type="http://schemas.openxmlformats.org/officeDocument/2006/relationships/image" Target="../media/image475.png"/><Relationship Id="rId73" Type="http://schemas.openxmlformats.org/officeDocument/2006/relationships/image" Target="../media/image496.png"/><Relationship Id="rId169" Type="http://schemas.openxmlformats.org/officeDocument/2006/relationships/image" Target="../media/image544.png"/><Relationship Id="rId334" Type="http://schemas.openxmlformats.org/officeDocument/2006/relationships/customXml" Target="../ink/ink704.xml"/><Relationship Id="rId376" Type="http://schemas.openxmlformats.org/officeDocument/2006/relationships/customXml" Target="../ink/ink725.xml"/><Relationship Id="rId4" Type="http://schemas.openxmlformats.org/officeDocument/2006/relationships/customXml" Target="../ink/ink539.xml"/><Relationship Id="rId180" Type="http://schemas.openxmlformats.org/officeDocument/2006/relationships/customXml" Target="../ink/ink627.xml"/><Relationship Id="rId236" Type="http://schemas.openxmlformats.org/officeDocument/2006/relationships/customXml" Target="../ink/ink655.xml"/><Relationship Id="rId278" Type="http://schemas.openxmlformats.org/officeDocument/2006/relationships/customXml" Target="../ink/ink676.xml"/><Relationship Id="rId401" Type="http://schemas.openxmlformats.org/officeDocument/2006/relationships/image" Target="../media/image660.png"/><Relationship Id="rId443" Type="http://schemas.openxmlformats.org/officeDocument/2006/relationships/image" Target="../media/image681.png"/><Relationship Id="rId303" Type="http://schemas.openxmlformats.org/officeDocument/2006/relationships/image" Target="../media/image611.png"/><Relationship Id="rId485" Type="http://schemas.openxmlformats.org/officeDocument/2006/relationships/image" Target="../media/image702.png"/><Relationship Id="rId42" Type="http://schemas.openxmlformats.org/officeDocument/2006/relationships/customXml" Target="../ink/ink558.xml"/><Relationship Id="rId84" Type="http://schemas.openxmlformats.org/officeDocument/2006/relationships/customXml" Target="../ink/ink579.xml"/><Relationship Id="rId138" Type="http://schemas.openxmlformats.org/officeDocument/2006/relationships/customXml" Target="../ink/ink606.xml"/><Relationship Id="rId345" Type="http://schemas.openxmlformats.org/officeDocument/2006/relationships/image" Target="../media/image632.png"/><Relationship Id="rId387" Type="http://schemas.openxmlformats.org/officeDocument/2006/relationships/image" Target="../media/image653.png"/><Relationship Id="rId510" Type="http://schemas.openxmlformats.org/officeDocument/2006/relationships/customXml" Target="../ink/ink795.xml"/><Relationship Id="rId191" Type="http://schemas.openxmlformats.org/officeDocument/2006/relationships/image" Target="../media/image555.png"/><Relationship Id="rId205" Type="http://schemas.openxmlformats.org/officeDocument/2006/relationships/image" Target="../media/image562.png"/><Relationship Id="rId247" Type="http://schemas.openxmlformats.org/officeDocument/2006/relationships/image" Target="../media/image583.png"/><Relationship Id="rId412" Type="http://schemas.openxmlformats.org/officeDocument/2006/relationships/customXml" Target="../ink/ink743.xml"/><Relationship Id="rId107" Type="http://schemas.openxmlformats.org/officeDocument/2006/relationships/image" Target="../media/image513.png"/><Relationship Id="rId289" Type="http://schemas.openxmlformats.org/officeDocument/2006/relationships/image" Target="../media/image604.png"/><Relationship Id="rId454" Type="http://schemas.openxmlformats.org/officeDocument/2006/relationships/customXml" Target="../ink/ink764.xml"/><Relationship Id="rId496" Type="http://schemas.openxmlformats.org/officeDocument/2006/relationships/customXml" Target="../ink/ink785.xml"/><Relationship Id="rId11" Type="http://schemas.openxmlformats.org/officeDocument/2006/relationships/image" Target="../media/image465.png"/><Relationship Id="rId53" Type="http://schemas.openxmlformats.org/officeDocument/2006/relationships/image" Target="../media/image486.png"/><Relationship Id="rId149" Type="http://schemas.openxmlformats.org/officeDocument/2006/relationships/image" Target="../media/image534.png"/><Relationship Id="rId314" Type="http://schemas.openxmlformats.org/officeDocument/2006/relationships/customXml" Target="../ink/ink694.xml"/><Relationship Id="rId356" Type="http://schemas.openxmlformats.org/officeDocument/2006/relationships/customXml" Target="../ink/ink715.xml"/><Relationship Id="rId398" Type="http://schemas.openxmlformats.org/officeDocument/2006/relationships/customXml" Target="../ink/ink736.xml"/><Relationship Id="rId95" Type="http://schemas.openxmlformats.org/officeDocument/2006/relationships/image" Target="../media/image507.png"/><Relationship Id="rId160" Type="http://schemas.openxmlformats.org/officeDocument/2006/relationships/customXml" Target="../ink/ink617.xml"/><Relationship Id="rId216" Type="http://schemas.openxmlformats.org/officeDocument/2006/relationships/customXml" Target="../ink/ink645.xml"/><Relationship Id="rId423" Type="http://schemas.openxmlformats.org/officeDocument/2006/relationships/image" Target="../media/image671.png"/><Relationship Id="rId258" Type="http://schemas.openxmlformats.org/officeDocument/2006/relationships/customXml" Target="../ink/ink666.xml"/><Relationship Id="rId465" Type="http://schemas.openxmlformats.org/officeDocument/2006/relationships/image" Target="../media/image692.png"/><Relationship Id="rId22" Type="http://schemas.openxmlformats.org/officeDocument/2006/relationships/customXml" Target="../ink/ink548.xml"/><Relationship Id="rId64" Type="http://schemas.openxmlformats.org/officeDocument/2006/relationships/customXml" Target="../ink/ink569.xml"/><Relationship Id="rId118" Type="http://schemas.openxmlformats.org/officeDocument/2006/relationships/customXml" Target="../ink/ink596.xml"/><Relationship Id="rId325" Type="http://schemas.openxmlformats.org/officeDocument/2006/relationships/image" Target="../media/image622.png"/><Relationship Id="rId367" Type="http://schemas.openxmlformats.org/officeDocument/2006/relationships/image" Target="../media/image643.png"/><Relationship Id="rId171" Type="http://schemas.openxmlformats.org/officeDocument/2006/relationships/image" Target="../media/image545.png"/><Relationship Id="rId227" Type="http://schemas.openxmlformats.org/officeDocument/2006/relationships/image" Target="../media/image573.png"/><Relationship Id="rId269" Type="http://schemas.openxmlformats.org/officeDocument/2006/relationships/image" Target="../media/image594.png"/><Relationship Id="rId434" Type="http://schemas.openxmlformats.org/officeDocument/2006/relationships/customXml" Target="../ink/ink754.xml"/><Relationship Id="rId476" Type="http://schemas.openxmlformats.org/officeDocument/2006/relationships/customXml" Target="../ink/ink775.xml"/><Relationship Id="rId33" Type="http://schemas.openxmlformats.org/officeDocument/2006/relationships/image" Target="../media/image476.png"/><Relationship Id="rId129" Type="http://schemas.openxmlformats.org/officeDocument/2006/relationships/image" Target="../media/image524.png"/><Relationship Id="rId280" Type="http://schemas.openxmlformats.org/officeDocument/2006/relationships/customXml" Target="../ink/ink677.xml"/><Relationship Id="rId336" Type="http://schemas.openxmlformats.org/officeDocument/2006/relationships/customXml" Target="../ink/ink705.xml"/><Relationship Id="rId501" Type="http://schemas.openxmlformats.org/officeDocument/2006/relationships/image" Target="../media/image710.png"/><Relationship Id="rId75" Type="http://schemas.openxmlformats.org/officeDocument/2006/relationships/image" Target="../media/image497.png"/><Relationship Id="rId140" Type="http://schemas.openxmlformats.org/officeDocument/2006/relationships/customXml" Target="../ink/ink607.xml"/><Relationship Id="rId182" Type="http://schemas.openxmlformats.org/officeDocument/2006/relationships/customXml" Target="../ink/ink628.xml"/><Relationship Id="rId378" Type="http://schemas.openxmlformats.org/officeDocument/2006/relationships/customXml" Target="../ink/ink726.xml"/><Relationship Id="rId403" Type="http://schemas.openxmlformats.org/officeDocument/2006/relationships/image" Target="../media/image661.png"/><Relationship Id="rId6" Type="http://schemas.openxmlformats.org/officeDocument/2006/relationships/customXml" Target="../ink/ink540.xml"/><Relationship Id="rId238" Type="http://schemas.openxmlformats.org/officeDocument/2006/relationships/customXml" Target="../ink/ink656.xml"/><Relationship Id="rId445" Type="http://schemas.openxmlformats.org/officeDocument/2006/relationships/image" Target="../media/image682.png"/><Relationship Id="rId487" Type="http://schemas.openxmlformats.org/officeDocument/2006/relationships/image" Target="../media/image703.png"/><Relationship Id="rId291" Type="http://schemas.openxmlformats.org/officeDocument/2006/relationships/image" Target="../media/image605.png"/><Relationship Id="rId305" Type="http://schemas.openxmlformats.org/officeDocument/2006/relationships/image" Target="../media/image612.png"/><Relationship Id="rId347" Type="http://schemas.openxmlformats.org/officeDocument/2006/relationships/image" Target="../media/image633.png"/><Relationship Id="rId512" Type="http://schemas.openxmlformats.org/officeDocument/2006/relationships/customXml" Target="../ink/ink797.xml"/><Relationship Id="rId44" Type="http://schemas.openxmlformats.org/officeDocument/2006/relationships/customXml" Target="../ink/ink559.xml"/><Relationship Id="rId86" Type="http://schemas.openxmlformats.org/officeDocument/2006/relationships/customXml" Target="../ink/ink580.xml"/><Relationship Id="rId151" Type="http://schemas.openxmlformats.org/officeDocument/2006/relationships/image" Target="../media/image535.png"/><Relationship Id="rId389" Type="http://schemas.openxmlformats.org/officeDocument/2006/relationships/image" Target="../media/image654.png"/><Relationship Id="rId193" Type="http://schemas.openxmlformats.org/officeDocument/2006/relationships/image" Target="../media/image556.png"/><Relationship Id="rId207" Type="http://schemas.openxmlformats.org/officeDocument/2006/relationships/image" Target="../media/image563.png"/><Relationship Id="rId249" Type="http://schemas.openxmlformats.org/officeDocument/2006/relationships/image" Target="../media/image584.png"/><Relationship Id="rId414" Type="http://schemas.openxmlformats.org/officeDocument/2006/relationships/customXml" Target="../ink/ink744.xml"/><Relationship Id="rId456" Type="http://schemas.openxmlformats.org/officeDocument/2006/relationships/customXml" Target="../ink/ink765.xml"/><Relationship Id="rId498" Type="http://schemas.openxmlformats.org/officeDocument/2006/relationships/customXml" Target="../ink/ink786.xml"/><Relationship Id="rId13" Type="http://schemas.openxmlformats.org/officeDocument/2006/relationships/image" Target="../media/image466.png"/><Relationship Id="rId109" Type="http://schemas.openxmlformats.org/officeDocument/2006/relationships/image" Target="../media/image514.png"/><Relationship Id="rId260" Type="http://schemas.openxmlformats.org/officeDocument/2006/relationships/customXml" Target="../ink/ink667.xml"/><Relationship Id="rId316" Type="http://schemas.openxmlformats.org/officeDocument/2006/relationships/customXml" Target="../ink/ink695.xml"/><Relationship Id="rId55" Type="http://schemas.openxmlformats.org/officeDocument/2006/relationships/image" Target="../media/image487.png"/><Relationship Id="rId97" Type="http://schemas.openxmlformats.org/officeDocument/2006/relationships/image" Target="../media/image508.png"/><Relationship Id="rId120" Type="http://schemas.openxmlformats.org/officeDocument/2006/relationships/customXml" Target="../ink/ink597.xml"/><Relationship Id="rId358" Type="http://schemas.openxmlformats.org/officeDocument/2006/relationships/customXml" Target="../ink/ink716.xml"/><Relationship Id="rId162" Type="http://schemas.openxmlformats.org/officeDocument/2006/relationships/customXml" Target="../ink/ink618.xml"/><Relationship Id="rId218" Type="http://schemas.openxmlformats.org/officeDocument/2006/relationships/customXml" Target="../ink/ink646.xml"/><Relationship Id="rId425" Type="http://schemas.openxmlformats.org/officeDocument/2006/relationships/image" Target="../media/image672.png"/><Relationship Id="rId467" Type="http://schemas.openxmlformats.org/officeDocument/2006/relationships/image" Target="../media/image693.png"/><Relationship Id="rId271" Type="http://schemas.openxmlformats.org/officeDocument/2006/relationships/image" Target="../media/image595.png"/><Relationship Id="rId24" Type="http://schemas.openxmlformats.org/officeDocument/2006/relationships/customXml" Target="../ink/ink549.xml"/><Relationship Id="rId66" Type="http://schemas.openxmlformats.org/officeDocument/2006/relationships/customXml" Target="../ink/ink570.xml"/><Relationship Id="rId131" Type="http://schemas.openxmlformats.org/officeDocument/2006/relationships/image" Target="../media/image525.png"/><Relationship Id="rId327" Type="http://schemas.openxmlformats.org/officeDocument/2006/relationships/image" Target="../media/image623.png"/><Relationship Id="rId369" Type="http://schemas.openxmlformats.org/officeDocument/2006/relationships/image" Target="../media/image644.png"/><Relationship Id="rId173" Type="http://schemas.openxmlformats.org/officeDocument/2006/relationships/image" Target="../media/image546.png"/><Relationship Id="rId229" Type="http://schemas.openxmlformats.org/officeDocument/2006/relationships/image" Target="../media/image574.png"/><Relationship Id="rId380" Type="http://schemas.openxmlformats.org/officeDocument/2006/relationships/customXml" Target="../ink/ink727.xml"/><Relationship Id="rId436" Type="http://schemas.openxmlformats.org/officeDocument/2006/relationships/customXml" Target="../ink/ink755.xml"/><Relationship Id="rId240" Type="http://schemas.openxmlformats.org/officeDocument/2006/relationships/customXml" Target="../ink/ink657.xml"/><Relationship Id="rId478" Type="http://schemas.openxmlformats.org/officeDocument/2006/relationships/customXml" Target="../ink/ink776.xml"/><Relationship Id="rId35" Type="http://schemas.openxmlformats.org/officeDocument/2006/relationships/image" Target="../media/image477.png"/><Relationship Id="rId77" Type="http://schemas.openxmlformats.org/officeDocument/2006/relationships/image" Target="../media/image498.png"/><Relationship Id="rId100" Type="http://schemas.openxmlformats.org/officeDocument/2006/relationships/customXml" Target="../ink/ink587.xml"/><Relationship Id="rId282" Type="http://schemas.openxmlformats.org/officeDocument/2006/relationships/customXml" Target="../ink/ink678.xml"/><Relationship Id="rId338" Type="http://schemas.openxmlformats.org/officeDocument/2006/relationships/customXml" Target="../ink/ink706.xml"/><Relationship Id="rId503" Type="http://schemas.openxmlformats.org/officeDocument/2006/relationships/image" Target="../media/image711.png"/><Relationship Id="rId8" Type="http://schemas.openxmlformats.org/officeDocument/2006/relationships/customXml" Target="../ink/ink541.xml"/><Relationship Id="rId142" Type="http://schemas.openxmlformats.org/officeDocument/2006/relationships/customXml" Target="../ink/ink608.xml"/><Relationship Id="rId184" Type="http://schemas.openxmlformats.org/officeDocument/2006/relationships/customXml" Target="../ink/ink629.xml"/><Relationship Id="rId391" Type="http://schemas.openxmlformats.org/officeDocument/2006/relationships/image" Target="../media/image655.png"/><Relationship Id="rId405" Type="http://schemas.openxmlformats.org/officeDocument/2006/relationships/image" Target="../media/image662.png"/><Relationship Id="rId447" Type="http://schemas.openxmlformats.org/officeDocument/2006/relationships/image" Target="../media/image683.png"/><Relationship Id="rId251" Type="http://schemas.openxmlformats.org/officeDocument/2006/relationships/image" Target="../media/image585.png"/><Relationship Id="rId489" Type="http://schemas.openxmlformats.org/officeDocument/2006/relationships/image" Target="../media/image704.png"/><Relationship Id="rId46" Type="http://schemas.openxmlformats.org/officeDocument/2006/relationships/customXml" Target="../ink/ink560.xml"/><Relationship Id="rId293" Type="http://schemas.openxmlformats.org/officeDocument/2006/relationships/image" Target="../media/image606.png"/><Relationship Id="rId307" Type="http://schemas.openxmlformats.org/officeDocument/2006/relationships/image" Target="../media/image613.png"/><Relationship Id="rId349" Type="http://schemas.openxmlformats.org/officeDocument/2006/relationships/image" Target="../media/image634.png"/><Relationship Id="rId88" Type="http://schemas.openxmlformats.org/officeDocument/2006/relationships/customXml" Target="../ink/ink581.xml"/><Relationship Id="rId111" Type="http://schemas.openxmlformats.org/officeDocument/2006/relationships/image" Target="../media/image515.png"/><Relationship Id="rId153" Type="http://schemas.openxmlformats.org/officeDocument/2006/relationships/image" Target="../media/image536.png"/><Relationship Id="rId195" Type="http://schemas.openxmlformats.org/officeDocument/2006/relationships/image" Target="../media/image557.png"/><Relationship Id="rId209" Type="http://schemas.openxmlformats.org/officeDocument/2006/relationships/image" Target="../media/image564.png"/><Relationship Id="rId360" Type="http://schemas.openxmlformats.org/officeDocument/2006/relationships/customXml" Target="../ink/ink717.xml"/><Relationship Id="rId416" Type="http://schemas.openxmlformats.org/officeDocument/2006/relationships/customXml" Target="../ink/ink745.xml"/><Relationship Id="rId220" Type="http://schemas.openxmlformats.org/officeDocument/2006/relationships/customXml" Target="../ink/ink647.xml"/><Relationship Id="rId458" Type="http://schemas.openxmlformats.org/officeDocument/2006/relationships/customXml" Target="../ink/ink766.xml"/><Relationship Id="rId15" Type="http://schemas.openxmlformats.org/officeDocument/2006/relationships/image" Target="../media/image467.png"/><Relationship Id="rId57" Type="http://schemas.openxmlformats.org/officeDocument/2006/relationships/image" Target="../media/image488.png"/><Relationship Id="rId262" Type="http://schemas.openxmlformats.org/officeDocument/2006/relationships/customXml" Target="../ink/ink668.xml"/><Relationship Id="rId318" Type="http://schemas.openxmlformats.org/officeDocument/2006/relationships/customXml" Target="../ink/ink696.xml"/><Relationship Id="rId99" Type="http://schemas.openxmlformats.org/officeDocument/2006/relationships/image" Target="../media/image509.png"/><Relationship Id="rId122" Type="http://schemas.openxmlformats.org/officeDocument/2006/relationships/customXml" Target="../ink/ink598.xml"/><Relationship Id="rId164" Type="http://schemas.openxmlformats.org/officeDocument/2006/relationships/customXml" Target="../ink/ink619.xml"/><Relationship Id="rId371" Type="http://schemas.openxmlformats.org/officeDocument/2006/relationships/image" Target="../media/image645.png"/><Relationship Id="rId427" Type="http://schemas.openxmlformats.org/officeDocument/2006/relationships/image" Target="../media/image673.png"/><Relationship Id="rId469" Type="http://schemas.openxmlformats.org/officeDocument/2006/relationships/image" Target="../media/image694.png"/><Relationship Id="rId26" Type="http://schemas.openxmlformats.org/officeDocument/2006/relationships/customXml" Target="../ink/ink550.xml"/><Relationship Id="rId231" Type="http://schemas.openxmlformats.org/officeDocument/2006/relationships/image" Target="../media/image575.png"/><Relationship Id="rId273" Type="http://schemas.openxmlformats.org/officeDocument/2006/relationships/image" Target="../media/image596.png"/><Relationship Id="rId329" Type="http://schemas.openxmlformats.org/officeDocument/2006/relationships/image" Target="../media/image624.png"/><Relationship Id="rId480" Type="http://schemas.openxmlformats.org/officeDocument/2006/relationships/customXml" Target="../ink/ink777.xml"/><Relationship Id="rId68" Type="http://schemas.openxmlformats.org/officeDocument/2006/relationships/customXml" Target="../ink/ink571.xml"/><Relationship Id="rId133" Type="http://schemas.openxmlformats.org/officeDocument/2006/relationships/image" Target="../media/image526.png"/><Relationship Id="rId175" Type="http://schemas.openxmlformats.org/officeDocument/2006/relationships/image" Target="../media/image547.png"/><Relationship Id="rId340" Type="http://schemas.openxmlformats.org/officeDocument/2006/relationships/customXml" Target="../ink/ink707.xml"/><Relationship Id="rId200" Type="http://schemas.openxmlformats.org/officeDocument/2006/relationships/customXml" Target="../ink/ink637.xml"/><Relationship Id="rId382" Type="http://schemas.openxmlformats.org/officeDocument/2006/relationships/customXml" Target="../ink/ink728.xml"/><Relationship Id="rId438" Type="http://schemas.openxmlformats.org/officeDocument/2006/relationships/customXml" Target="../ink/ink756.xml"/><Relationship Id="rId242" Type="http://schemas.openxmlformats.org/officeDocument/2006/relationships/customXml" Target="../ink/ink658.xml"/><Relationship Id="rId284" Type="http://schemas.openxmlformats.org/officeDocument/2006/relationships/customXml" Target="../ink/ink679.xml"/><Relationship Id="rId491" Type="http://schemas.openxmlformats.org/officeDocument/2006/relationships/image" Target="../media/image705.png"/><Relationship Id="rId505" Type="http://schemas.openxmlformats.org/officeDocument/2006/relationships/customXml" Target="../ink/ink790.xml"/><Relationship Id="rId37" Type="http://schemas.openxmlformats.org/officeDocument/2006/relationships/image" Target="../media/image478.png"/><Relationship Id="rId79" Type="http://schemas.openxmlformats.org/officeDocument/2006/relationships/image" Target="../media/image499.png"/><Relationship Id="rId102" Type="http://schemas.openxmlformats.org/officeDocument/2006/relationships/customXml" Target="../ink/ink588.xml"/><Relationship Id="rId144" Type="http://schemas.openxmlformats.org/officeDocument/2006/relationships/customXml" Target="../ink/ink609.xml"/><Relationship Id="rId90" Type="http://schemas.openxmlformats.org/officeDocument/2006/relationships/customXml" Target="../ink/ink582.xml"/><Relationship Id="rId186" Type="http://schemas.openxmlformats.org/officeDocument/2006/relationships/customXml" Target="../ink/ink630.xml"/><Relationship Id="rId351" Type="http://schemas.openxmlformats.org/officeDocument/2006/relationships/image" Target="../media/image635.png"/><Relationship Id="rId393" Type="http://schemas.openxmlformats.org/officeDocument/2006/relationships/image" Target="../media/image656.png"/><Relationship Id="rId407" Type="http://schemas.openxmlformats.org/officeDocument/2006/relationships/image" Target="../media/image663.png"/><Relationship Id="rId449" Type="http://schemas.openxmlformats.org/officeDocument/2006/relationships/image" Target="../media/image684.png"/><Relationship Id="rId211" Type="http://schemas.openxmlformats.org/officeDocument/2006/relationships/image" Target="../media/image565.png"/><Relationship Id="rId253" Type="http://schemas.openxmlformats.org/officeDocument/2006/relationships/image" Target="../media/image586.png"/><Relationship Id="rId295" Type="http://schemas.openxmlformats.org/officeDocument/2006/relationships/image" Target="../media/image607.png"/><Relationship Id="rId309" Type="http://schemas.openxmlformats.org/officeDocument/2006/relationships/image" Target="../media/image614.png"/><Relationship Id="rId460" Type="http://schemas.openxmlformats.org/officeDocument/2006/relationships/customXml" Target="../ink/ink767.xml"/><Relationship Id="rId48" Type="http://schemas.openxmlformats.org/officeDocument/2006/relationships/customXml" Target="../ink/ink561.xml"/><Relationship Id="rId113" Type="http://schemas.openxmlformats.org/officeDocument/2006/relationships/image" Target="../media/image516.png"/><Relationship Id="rId320" Type="http://schemas.openxmlformats.org/officeDocument/2006/relationships/customXml" Target="../ink/ink697.xml"/><Relationship Id="rId155" Type="http://schemas.openxmlformats.org/officeDocument/2006/relationships/image" Target="../media/image537.png"/><Relationship Id="rId197" Type="http://schemas.openxmlformats.org/officeDocument/2006/relationships/image" Target="../media/image558.png"/><Relationship Id="rId362" Type="http://schemas.openxmlformats.org/officeDocument/2006/relationships/customXml" Target="../ink/ink718.xml"/><Relationship Id="rId418" Type="http://schemas.openxmlformats.org/officeDocument/2006/relationships/customXml" Target="../ink/ink746.xml"/><Relationship Id="rId222" Type="http://schemas.openxmlformats.org/officeDocument/2006/relationships/customXml" Target="../ink/ink648.xml"/><Relationship Id="rId264" Type="http://schemas.openxmlformats.org/officeDocument/2006/relationships/customXml" Target="../ink/ink669.xml"/><Relationship Id="rId471" Type="http://schemas.openxmlformats.org/officeDocument/2006/relationships/image" Target="../media/image695.png"/><Relationship Id="rId17" Type="http://schemas.openxmlformats.org/officeDocument/2006/relationships/image" Target="../media/image468.png"/><Relationship Id="rId59" Type="http://schemas.openxmlformats.org/officeDocument/2006/relationships/image" Target="../media/image489.png"/><Relationship Id="rId124" Type="http://schemas.openxmlformats.org/officeDocument/2006/relationships/customXml" Target="../ink/ink599.xml"/><Relationship Id="rId70" Type="http://schemas.openxmlformats.org/officeDocument/2006/relationships/customXml" Target="../ink/ink572.xml"/><Relationship Id="rId166" Type="http://schemas.openxmlformats.org/officeDocument/2006/relationships/customXml" Target="../ink/ink620.xml"/><Relationship Id="rId331" Type="http://schemas.openxmlformats.org/officeDocument/2006/relationships/image" Target="../media/image625.png"/><Relationship Id="rId373" Type="http://schemas.openxmlformats.org/officeDocument/2006/relationships/image" Target="../media/image646.png"/><Relationship Id="rId429" Type="http://schemas.openxmlformats.org/officeDocument/2006/relationships/image" Target="../media/image674.png"/><Relationship Id="rId1" Type="http://schemas.openxmlformats.org/officeDocument/2006/relationships/slideLayout" Target="../slideLayouts/slideLayout5.xml"/><Relationship Id="rId233" Type="http://schemas.openxmlformats.org/officeDocument/2006/relationships/image" Target="../media/image576.png"/><Relationship Id="rId440" Type="http://schemas.openxmlformats.org/officeDocument/2006/relationships/customXml" Target="../ink/ink757.xml"/><Relationship Id="rId28" Type="http://schemas.openxmlformats.org/officeDocument/2006/relationships/customXml" Target="../ink/ink551.xml"/><Relationship Id="rId275" Type="http://schemas.openxmlformats.org/officeDocument/2006/relationships/image" Target="../media/image597.png"/><Relationship Id="rId300" Type="http://schemas.openxmlformats.org/officeDocument/2006/relationships/customXml" Target="../ink/ink687.xml"/><Relationship Id="rId482" Type="http://schemas.openxmlformats.org/officeDocument/2006/relationships/customXml" Target="../ink/ink778.xml"/><Relationship Id="rId81" Type="http://schemas.openxmlformats.org/officeDocument/2006/relationships/image" Target="../media/image500.png"/><Relationship Id="rId135" Type="http://schemas.openxmlformats.org/officeDocument/2006/relationships/image" Target="../media/image527.png"/><Relationship Id="rId177" Type="http://schemas.openxmlformats.org/officeDocument/2006/relationships/image" Target="../media/image548.png"/><Relationship Id="rId342" Type="http://schemas.openxmlformats.org/officeDocument/2006/relationships/customXml" Target="../ink/ink708.xml"/><Relationship Id="rId384" Type="http://schemas.openxmlformats.org/officeDocument/2006/relationships/customXml" Target="../ink/ink729.xml"/><Relationship Id="rId202" Type="http://schemas.openxmlformats.org/officeDocument/2006/relationships/customXml" Target="../ink/ink638.xml"/><Relationship Id="rId244" Type="http://schemas.openxmlformats.org/officeDocument/2006/relationships/customXml" Target="../ink/ink659.xml"/><Relationship Id="rId39" Type="http://schemas.openxmlformats.org/officeDocument/2006/relationships/image" Target="../media/image479.png"/><Relationship Id="rId286" Type="http://schemas.openxmlformats.org/officeDocument/2006/relationships/customXml" Target="../ink/ink680.xml"/><Relationship Id="rId451" Type="http://schemas.openxmlformats.org/officeDocument/2006/relationships/image" Target="../media/image685.png"/><Relationship Id="rId493" Type="http://schemas.openxmlformats.org/officeDocument/2006/relationships/image" Target="../media/image706.png"/><Relationship Id="rId507" Type="http://schemas.openxmlformats.org/officeDocument/2006/relationships/customXml" Target="../ink/ink792.xml"/><Relationship Id="rId50" Type="http://schemas.openxmlformats.org/officeDocument/2006/relationships/customXml" Target="../ink/ink562.xml"/><Relationship Id="rId104" Type="http://schemas.openxmlformats.org/officeDocument/2006/relationships/customXml" Target="../ink/ink589.xml"/><Relationship Id="rId146" Type="http://schemas.openxmlformats.org/officeDocument/2006/relationships/customXml" Target="../ink/ink610.xml"/><Relationship Id="rId188" Type="http://schemas.openxmlformats.org/officeDocument/2006/relationships/customXml" Target="../ink/ink631.xml"/><Relationship Id="rId311" Type="http://schemas.openxmlformats.org/officeDocument/2006/relationships/image" Target="../media/image615.png"/><Relationship Id="rId353" Type="http://schemas.openxmlformats.org/officeDocument/2006/relationships/image" Target="../media/image636.png"/><Relationship Id="rId395" Type="http://schemas.openxmlformats.org/officeDocument/2006/relationships/image" Target="../media/image657.png"/><Relationship Id="rId409" Type="http://schemas.openxmlformats.org/officeDocument/2006/relationships/image" Target="../media/image664.png"/><Relationship Id="rId92" Type="http://schemas.openxmlformats.org/officeDocument/2006/relationships/customXml" Target="../ink/ink583.xml"/><Relationship Id="rId213" Type="http://schemas.openxmlformats.org/officeDocument/2006/relationships/image" Target="../media/image566.png"/><Relationship Id="rId420" Type="http://schemas.openxmlformats.org/officeDocument/2006/relationships/customXml" Target="../ink/ink747.xml"/><Relationship Id="rId255" Type="http://schemas.openxmlformats.org/officeDocument/2006/relationships/image" Target="../media/image587.png"/><Relationship Id="rId297" Type="http://schemas.openxmlformats.org/officeDocument/2006/relationships/image" Target="../media/image608.png"/><Relationship Id="rId462" Type="http://schemas.openxmlformats.org/officeDocument/2006/relationships/customXml" Target="../ink/ink768.xml"/><Relationship Id="rId115" Type="http://schemas.openxmlformats.org/officeDocument/2006/relationships/image" Target="../media/image517.png"/><Relationship Id="rId157" Type="http://schemas.openxmlformats.org/officeDocument/2006/relationships/image" Target="../media/image538.png"/><Relationship Id="rId322" Type="http://schemas.openxmlformats.org/officeDocument/2006/relationships/customXml" Target="../ink/ink698.xml"/><Relationship Id="rId364" Type="http://schemas.openxmlformats.org/officeDocument/2006/relationships/customXml" Target="../ink/ink719.xml"/><Relationship Id="rId61" Type="http://schemas.openxmlformats.org/officeDocument/2006/relationships/image" Target="../media/image490.png"/><Relationship Id="rId199" Type="http://schemas.openxmlformats.org/officeDocument/2006/relationships/image" Target="../media/image559.png"/><Relationship Id="rId19" Type="http://schemas.openxmlformats.org/officeDocument/2006/relationships/image" Target="../media/image469.png"/><Relationship Id="rId224" Type="http://schemas.openxmlformats.org/officeDocument/2006/relationships/customXml" Target="../ink/ink649.xml"/><Relationship Id="rId266" Type="http://schemas.openxmlformats.org/officeDocument/2006/relationships/customXml" Target="../ink/ink670.xml"/><Relationship Id="rId431" Type="http://schemas.openxmlformats.org/officeDocument/2006/relationships/image" Target="../media/image675.png"/><Relationship Id="rId473" Type="http://schemas.openxmlformats.org/officeDocument/2006/relationships/image" Target="../media/image696.png"/><Relationship Id="rId30" Type="http://schemas.openxmlformats.org/officeDocument/2006/relationships/customXml" Target="../ink/ink552.xml"/><Relationship Id="rId126" Type="http://schemas.openxmlformats.org/officeDocument/2006/relationships/customXml" Target="../ink/ink600.xml"/><Relationship Id="rId168" Type="http://schemas.openxmlformats.org/officeDocument/2006/relationships/customXml" Target="../ink/ink621.xml"/><Relationship Id="rId333" Type="http://schemas.openxmlformats.org/officeDocument/2006/relationships/image" Target="../media/image626.png"/><Relationship Id="rId72" Type="http://schemas.openxmlformats.org/officeDocument/2006/relationships/customXml" Target="../ink/ink573.xml"/><Relationship Id="rId375" Type="http://schemas.openxmlformats.org/officeDocument/2006/relationships/image" Target="../media/image647.png"/><Relationship Id="rId3" Type="http://schemas.openxmlformats.org/officeDocument/2006/relationships/image" Target="../media/image194.png"/><Relationship Id="rId235" Type="http://schemas.openxmlformats.org/officeDocument/2006/relationships/image" Target="../media/image577.png"/><Relationship Id="rId277" Type="http://schemas.openxmlformats.org/officeDocument/2006/relationships/image" Target="../media/image598.png"/><Relationship Id="rId400" Type="http://schemas.openxmlformats.org/officeDocument/2006/relationships/customXml" Target="../ink/ink737.xml"/><Relationship Id="rId442" Type="http://schemas.openxmlformats.org/officeDocument/2006/relationships/customXml" Target="../ink/ink758.xml"/><Relationship Id="rId484" Type="http://schemas.openxmlformats.org/officeDocument/2006/relationships/customXml" Target="../ink/ink779.xml"/><Relationship Id="rId137" Type="http://schemas.openxmlformats.org/officeDocument/2006/relationships/image" Target="../media/image528.png"/><Relationship Id="rId302" Type="http://schemas.openxmlformats.org/officeDocument/2006/relationships/customXml" Target="../ink/ink688.xml"/><Relationship Id="rId344" Type="http://schemas.openxmlformats.org/officeDocument/2006/relationships/customXml" Target="../ink/ink709.xml"/><Relationship Id="rId41" Type="http://schemas.openxmlformats.org/officeDocument/2006/relationships/image" Target="../media/image480.png"/><Relationship Id="rId83" Type="http://schemas.openxmlformats.org/officeDocument/2006/relationships/image" Target="../media/image501.png"/><Relationship Id="rId179" Type="http://schemas.openxmlformats.org/officeDocument/2006/relationships/image" Target="../media/image549.png"/><Relationship Id="rId386" Type="http://schemas.openxmlformats.org/officeDocument/2006/relationships/customXml" Target="../ink/ink730.xml"/><Relationship Id="rId190" Type="http://schemas.openxmlformats.org/officeDocument/2006/relationships/customXml" Target="../ink/ink632.xml"/><Relationship Id="rId204" Type="http://schemas.openxmlformats.org/officeDocument/2006/relationships/customXml" Target="../ink/ink639.xml"/><Relationship Id="rId246" Type="http://schemas.openxmlformats.org/officeDocument/2006/relationships/customXml" Target="../ink/ink660.xml"/><Relationship Id="rId288" Type="http://schemas.openxmlformats.org/officeDocument/2006/relationships/customXml" Target="../ink/ink681.xml"/><Relationship Id="rId411" Type="http://schemas.openxmlformats.org/officeDocument/2006/relationships/image" Target="../media/image665.png"/><Relationship Id="rId453" Type="http://schemas.openxmlformats.org/officeDocument/2006/relationships/image" Target="../media/image686.png"/><Relationship Id="rId509" Type="http://schemas.openxmlformats.org/officeDocument/2006/relationships/customXml" Target="../ink/ink794.xml"/><Relationship Id="rId106" Type="http://schemas.openxmlformats.org/officeDocument/2006/relationships/customXml" Target="../ink/ink590.xml"/><Relationship Id="rId313" Type="http://schemas.openxmlformats.org/officeDocument/2006/relationships/image" Target="../media/image616.png"/><Relationship Id="rId495" Type="http://schemas.openxmlformats.org/officeDocument/2006/relationships/image" Target="../media/image707.png"/><Relationship Id="rId10" Type="http://schemas.openxmlformats.org/officeDocument/2006/relationships/customXml" Target="../ink/ink542.xml"/><Relationship Id="rId52" Type="http://schemas.openxmlformats.org/officeDocument/2006/relationships/customXml" Target="../ink/ink563.xml"/><Relationship Id="rId94" Type="http://schemas.openxmlformats.org/officeDocument/2006/relationships/customXml" Target="../ink/ink584.xml"/><Relationship Id="rId148" Type="http://schemas.openxmlformats.org/officeDocument/2006/relationships/customXml" Target="../ink/ink611.xml"/><Relationship Id="rId355" Type="http://schemas.openxmlformats.org/officeDocument/2006/relationships/image" Target="../media/image637.png"/><Relationship Id="rId397" Type="http://schemas.openxmlformats.org/officeDocument/2006/relationships/image" Target="../media/image658.png"/><Relationship Id="rId215" Type="http://schemas.openxmlformats.org/officeDocument/2006/relationships/image" Target="../media/image567.png"/><Relationship Id="rId257" Type="http://schemas.openxmlformats.org/officeDocument/2006/relationships/image" Target="../media/image588.png"/><Relationship Id="rId422" Type="http://schemas.openxmlformats.org/officeDocument/2006/relationships/customXml" Target="../ink/ink748.xml"/><Relationship Id="rId464" Type="http://schemas.openxmlformats.org/officeDocument/2006/relationships/customXml" Target="../ink/ink76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5D6-9167-0C66-1A92-5F89255B4697}"/>
              </a:ext>
            </a:extLst>
          </p:cNvPr>
          <p:cNvSpPr>
            <a:spLocks noGrp="1"/>
          </p:cNvSpPr>
          <p:nvPr>
            <p:ph type="ctrTitle"/>
          </p:nvPr>
        </p:nvSpPr>
        <p:spPr/>
        <p:txBody>
          <a:bodyPr/>
          <a:lstStyle/>
          <a:p>
            <a:r>
              <a:rPr lang="en-US" dirty="0"/>
              <a:t>Current Status of YouTube Simulation</a:t>
            </a:r>
          </a:p>
        </p:txBody>
      </p:sp>
      <p:sp>
        <p:nvSpPr>
          <p:cNvPr id="3" name="Subtitle 2">
            <a:extLst>
              <a:ext uri="{FF2B5EF4-FFF2-40B4-BE49-F238E27FC236}">
                <a16:creationId xmlns:a16="http://schemas.microsoft.com/office/drawing/2014/main" id="{550C80EE-1CDC-1371-DB6F-4BDFF1ACD09B}"/>
              </a:ext>
            </a:extLst>
          </p:cNvPr>
          <p:cNvSpPr>
            <a:spLocks noGrp="1"/>
          </p:cNvSpPr>
          <p:nvPr>
            <p:ph type="subTitle" idx="1"/>
          </p:nvPr>
        </p:nvSpPr>
        <p:spPr/>
        <p:txBody>
          <a:bodyPr/>
          <a:lstStyle/>
          <a:p>
            <a:r>
              <a:rPr lang="en-US" dirty="0"/>
              <a:t>January 9</a:t>
            </a:r>
            <a:r>
              <a:rPr lang="en-US" baseline="30000" dirty="0"/>
              <a:t>th</a:t>
            </a:r>
            <a:r>
              <a:rPr lang="en-US" dirty="0"/>
              <a:t>, 2024</a:t>
            </a:r>
          </a:p>
          <a:p>
            <a:r>
              <a:rPr lang="en-US" dirty="0"/>
              <a:t>Sasha Rabeno</a:t>
            </a:r>
          </a:p>
        </p:txBody>
      </p:sp>
    </p:spTree>
    <p:extLst>
      <p:ext uri="{BB962C8B-B14F-4D97-AF65-F5344CB8AC3E}">
        <p14:creationId xmlns:p14="http://schemas.microsoft.com/office/powerpoint/2010/main" val="299389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a:xfrm>
            <a:off x="709612" y="205817"/>
            <a:ext cx="10772775" cy="1658198"/>
          </a:xfrm>
        </p:spPr>
        <p:txBody>
          <a:bodyPr>
            <a:normAutofit/>
          </a:bodyPr>
          <a:lstStyle/>
          <a:p>
            <a:r>
              <a:rPr lang="en-US" sz="3000" i="1" dirty="0"/>
              <a:t>Look at how each system affects users in the middle and extremes separately, rather than just the overall averages. </a:t>
            </a:r>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210589" y="1945177"/>
            <a:ext cx="11876116" cy="4599709"/>
          </a:xfrm>
        </p:spPr>
        <p:txBody>
          <a:bodyPr>
            <a:normAutofit/>
          </a:bodyPr>
          <a:lstStyle/>
          <a:p>
            <a:pPr>
              <a:buFont typeface="Arial" panose="020B0604020202020204" pitchFamily="34" charset="0"/>
              <a:buChar char="•"/>
            </a:pPr>
            <a:r>
              <a:rPr lang="en-US" dirty="0"/>
              <a:t> Each graph is an x-y scatter plot. Let’s look at just the first part of the first graph, Avg. Extremeness of Videos Watched Per Agent.</a:t>
            </a:r>
          </a:p>
          <a:p>
            <a:r>
              <a:rPr lang="en-US" dirty="0">
                <a:solidFill>
                  <a:schemeClr val="tx1">
                    <a:lumMod val="75000"/>
                    <a:lumOff val="25000"/>
                  </a:schemeClr>
                </a:solidFill>
              </a:rPr>
              <a:t> </a:t>
            </a:r>
            <a:r>
              <a:rPr lang="en-US" b="0" dirty="0">
                <a:solidFill>
                  <a:schemeClr val="tx1">
                    <a:lumMod val="75000"/>
                    <a:lumOff val="25000"/>
                  </a:schemeClr>
                </a:solidFill>
                <a:effectLst/>
                <a:latin typeface="Consolas" panose="020B0609020204030204" pitchFamily="49" charset="0"/>
              </a:rPr>
              <a:t>x = numpy.arange</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BBEB98"/>
                </a:solidFill>
                <a:effectLst/>
                <a:latin typeface="Consolas" panose="020B0609020204030204" pitchFamily="49" charset="0"/>
              </a:rPr>
              <a:t>NUM_AGENTS</a:t>
            </a:r>
            <a:r>
              <a:rPr lang="en-US" b="0" dirty="0">
                <a:solidFill>
                  <a:srgbClr val="ADB8B8"/>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r>
              <a:rPr lang="en-US" b="0" dirty="0">
                <a:solidFill>
                  <a:schemeClr val="tx1">
                    <a:lumMod val="75000"/>
                    <a:lumOff val="25000"/>
                  </a:schemeClr>
                </a:solidFill>
                <a:effectLst/>
                <a:latin typeface="Consolas" panose="020B0609020204030204" pitchFamily="49" charset="0"/>
              </a:rPr>
              <a:t>y = Reverse(extr_of_each_agent_video_all)</a:t>
            </a:r>
          </a:p>
          <a:p>
            <a:r>
              <a:rPr lang="en-US" dirty="0"/>
              <a:t> How does this have to change? For 100 agents (to make my life easier), the range will be from 19 to 74 (so, the middle 56 agents). Thus, </a:t>
            </a:r>
          </a:p>
          <a:p>
            <a:r>
              <a:rPr lang="en-US" dirty="0">
                <a:solidFill>
                  <a:schemeClr val="tx1">
                    <a:lumMod val="75000"/>
                    <a:lumOff val="25000"/>
                  </a:schemeClr>
                </a:solidFill>
                <a:latin typeface="Consolas" panose="020B0609020204030204" pitchFamily="49" charset="0"/>
              </a:rPr>
              <a:t>x = numpy.arange(</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 </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a:t>
            </a:r>
          </a:p>
          <a:p>
            <a:pPr>
              <a:buFont typeface="Arial" panose="020B0604020202020204" pitchFamily="34" charset="0"/>
              <a:buChar char="•"/>
            </a:pPr>
            <a:r>
              <a:rPr lang="en-US" dirty="0"/>
              <a:t> For y, extr_of_each_agent_video_all needs to lose values 0-18, and 75-99. We can make a copy of this array that’s just the middle 56 values. So, copy = extr_of_each_agent_video_all [19:74]. Therefore:</a:t>
            </a:r>
          </a:p>
          <a:p>
            <a:pPr marL="0" indent="0">
              <a:buNone/>
            </a:pPr>
            <a:r>
              <a:rPr lang="en-US" dirty="0">
                <a:solidFill>
                  <a:schemeClr val="tx1">
                    <a:lumMod val="75000"/>
                    <a:lumOff val="25000"/>
                  </a:schemeClr>
                </a:solidFill>
                <a:latin typeface="Consolas" panose="020B0609020204030204" pitchFamily="49" charset="0"/>
              </a:rPr>
              <a:t>y = Reverse(extr_of_each_agent_video_all[</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 </a:t>
            </a:r>
            <a:r>
              <a:rPr lang="en-US" dirty="0"/>
              <a:t>or</a:t>
            </a:r>
            <a:r>
              <a:rPr lang="en-US" dirty="0">
                <a:solidFill>
                  <a:schemeClr val="tx1">
                    <a:lumMod val="75000"/>
                    <a:lumOff val="25000"/>
                  </a:schemeClr>
                </a:solidFill>
                <a:latin typeface="Consolas" panose="020B0609020204030204" pitchFamily="49" charset="0"/>
              </a:rPr>
              <a:t> Reverse(copy).</a:t>
            </a:r>
          </a:p>
        </p:txBody>
      </p:sp>
    </p:spTree>
    <p:extLst>
      <p:ext uri="{BB962C8B-B14F-4D97-AF65-F5344CB8AC3E}">
        <p14:creationId xmlns:p14="http://schemas.microsoft.com/office/powerpoint/2010/main" val="25664616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BD545-E0BD-90FC-842D-7C56DAEDD5A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0">
            <a:extLst>
              <a:ext uri="{FF2B5EF4-FFF2-40B4-BE49-F238E27FC236}">
                <a16:creationId xmlns:a16="http://schemas.microsoft.com/office/drawing/2014/main" id="{17A9D128-8D59-F7E8-37B5-B4C7F03CC574}"/>
              </a:ext>
            </a:extLst>
          </p:cNvPr>
          <p:cNvSpPr txBox="1">
            <a:spLocks/>
          </p:cNvSpPr>
          <p:nvPr/>
        </p:nvSpPr>
        <p:spPr>
          <a:xfrm>
            <a:off x="0" y="0"/>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chemeClr val="bg2">
                    <a:lumMod val="50000"/>
                  </a:schemeClr>
                </a:solidFill>
              </a:rPr>
              <a:t>Video popularity (beta) graphs</a:t>
            </a:r>
          </a:p>
        </p:txBody>
      </p:sp>
      <p:pic>
        <p:nvPicPr>
          <p:cNvPr id="4" name="Picture 3">
            <a:extLst>
              <a:ext uri="{FF2B5EF4-FFF2-40B4-BE49-F238E27FC236}">
                <a16:creationId xmlns:a16="http://schemas.microsoft.com/office/drawing/2014/main" id="{2820081B-DE97-E160-1331-B4BF76574307}"/>
              </a:ext>
            </a:extLst>
          </p:cNvPr>
          <p:cNvPicPr>
            <a:picLocks noChangeAspect="1"/>
          </p:cNvPicPr>
          <p:nvPr/>
        </p:nvPicPr>
        <p:blipFill>
          <a:blip r:embed="rId2"/>
          <a:stretch>
            <a:fillRect/>
          </a:stretch>
        </p:blipFill>
        <p:spPr>
          <a:xfrm>
            <a:off x="5997651" y="978750"/>
            <a:ext cx="5554623" cy="2808390"/>
          </a:xfrm>
          <a:prstGeom prst="rect">
            <a:avLst/>
          </a:prstGeom>
        </p:spPr>
      </p:pic>
      <p:pic>
        <p:nvPicPr>
          <p:cNvPr id="6" name="Picture 5">
            <a:extLst>
              <a:ext uri="{FF2B5EF4-FFF2-40B4-BE49-F238E27FC236}">
                <a16:creationId xmlns:a16="http://schemas.microsoft.com/office/drawing/2014/main" id="{7076F5D6-D4C3-E487-9F15-714AC2503946}"/>
              </a:ext>
            </a:extLst>
          </p:cNvPr>
          <p:cNvPicPr>
            <a:picLocks noChangeAspect="1"/>
          </p:cNvPicPr>
          <p:nvPr/>
        </p:nvPicPr>
        <p:blipFill>
          <a:blip r:embed="rId3"/>
          <a:stretch>
            <a:fillRect/>
          </a:stretch>
        </p:blipFill>
        <p:spPr>
          <a:xfrm>
            <a:off x="285782" y="817272"/>
            <a:ext cx="5194005" cy="2901316"/>
          </a:xfrm>
          <a:prstGeom prst="rect">
            <a:avLst/>
          </a:prstGeom>
        </p:spPr>
      </p:pic>
      <p:pic>
        <p:nvPicPr>
          <p:cNvPr id="7" name="Picture 6">
            <a:extLst>
              <a:ext uri="{FF2B5EF4-FFF2-40B4-BE49-F238E27FC236}">
                <a16:creationId xmlns:a16="http://schemas.microsoft.com/office/drawing/2014/main" id="{F6CBBF26-7D8B-A849-1242-C49B9EA6CC69}"/>
              </a:ext>
            </a:extLst>
          </p:cNvPr>
          <p:cNvPicPr>
            <a:picLocks noChangeAspect="1"/>
          </p:cNvPicPr>
          <p:nvPr/>
        </p:nvPicPr>
        <p:blipFill>
          <a:blip r:embed="rId4"/>
          <a:stretch>
            <a:fillRect/>
          </a:stretch>
        </p:blipFill>
        <p:spPr>
          <a:xfrm>
            <a:off x="0" y="3764905"/>
            <a:ext cx="5966534" cy="3115330"/>
          </a:xfrm>
          <a:prstGeom prst="rect">
            <a:avLst/>
          </a:prstGeom>
        </p:spPr>
      </p:pic>
    </p:spTree>
    <p:extLst>
      <p:ext uri="{BB962C8B-B14F-4D97-AF65-F5344CB8AC3E}">
        <p14:creationId xmlns:p14="http://schemas.microsoft.com/office/powerpoint/2010/main" val="652141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0" y="95795"/>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FE94DB"/>
                </a:solidFill>
              </a:rPr>
              <a:t>Video alignment (gamma) graphs</a:t>
            </a:r>
          </a:p>
        </p:txBody>
      </p:sp>
      <p:sp>
        <p:nvSpPr>
          <p:cNvPr id="4" name="Rectangle 3">
            <a:extLst>
              <a:ext uri="{FF2B5EF4-FFF2-40B4-BE49-F238E27FC236}">
                <a16:creationId xmlns:a16="http://schemas.microsoft.com/office/drawing/2014/main" id="{627FEB93-D0E4-FCA4-B434-A41E35D0935E}"/>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7" name="Picture 6">
            <a:extLst>
              <a:ext uri="{FF2B5EF4-FFF2-40B4-BE49-F238E27FC236}">
                <a16:creationId xmlns:a16="http://schemas.microsoft.com/office/drawing/2014/main" id="{9EB04AE5-3510-E0F4-CC38-F89814450BA4}"/>
              </a:ext>
            </a:extLst>
          </p:cNvPr>
          <p:cNvPicPr>
            <a:picLocks noChangeAspect="1"/>
          </p:cNvPicPr>
          <p:nvPr/>
        </p:nvPicPr>
        <p:blipFill>
          <a:blip r:embed="rId2"/>
          <a:stretch>
            <a:fillRect/>
          </a:stretch>
        </p:blipFill>
        <p:spPr>
          <a:xfrm>
            <a:off x="59798" y="3830711"/>
            <a:ext cx="6054577" cy="3027289"/>
          </a:xfrm>
          <a:prstGeom prst="rect">
            <a:avLst/>
          </a:prstGeom>
        </p:spPr>
      </p:pic>
      <p:pic>
        <p:nvPicPr>
          <p:cNvPr id="8" name="Picture 7">
            <a:extLst>
              <a:ext uri="{FF2B5EF4-FFF2-40B4-BE49-F238E27FC236}">
                <a16:creationId xmlns:a16="http://schemas.microsoft.com/office/drawing/2014/main" id="{9DC56CFE-8E43-904E-F049-2D3F3E456A3C}"/>
              </a:ext>
            </a:extLst>
          </p:cNvPr>
          <p:cNvPicPr>
            <a:picLocks noChangeAspect="1"/>
          </p:cNvPicPr>
          <p:nvPr/>
        </p:nvPicPr>
        <p:blipFill>
          <a:blip r:embed="rId3"/>
          <a:stretch>
            <a:fillRect/>
          </a:stretch>
        </p:blipFill>
        <p:spPr>
          <a:xfrm>
            <a:off x="6096000" y="759851"/>
            <a:ext cx="5741446" cy="3070860"/>
          </a:xfrm>
          <a:prstGeom prst="rect">
            <a:avLst/>
          </a:prstGeom>
        </p:spPr>
      </p:pic>
      <p:pic>
        <p:nvPicPr>
          <p:cNvPr id="9" name="Picture 8">
            <a:extLst>
              <a:ext uri="{FF2B5EF4-FFF2-40B4-BE49-F238E27FC236}">
                <a16:creationId xmlns:a16="http://schemas.microsoft.com/office/drawing/2014/main" id="{239A224D-1E26-C7A4-6E2D-32D3ACBF44C3}"/>
              </a:ext>
            </a:extLst>
          </p:cNvPr>
          <p:cNvPicPr>
            <a:picLocks noChangeAspect="1"/>
          </p:cNvPicPr>
          <p:nvPr/>
        </p:nvPicPr>
        <p:blipFill>
          <a:blip r:embed="rId4"/>
          <a:stretch>
            <a:fillRect/>
          </a:stretch>
        </p:blipFill>
        <p:spPr>
          <a:xfrm>
            <a:off x="120186" y="803422"/>
            <a:ext cx="5933800" cy="2885615"/>
          </a:xfrm>
          <a:prstGeom prst="rect">
            <a:avLst/>
          </a:prstGeom>
        </p:spPr>
      </p:pic>
    </p:spTree>
    <p:extLst>
      <p:ext uri="{BB962C8B-B14F-4D97-AF65-F5344CB8AC3E}">
        <p14:creationId xmlns:p14="http://schemas.microsoft.com/office/powerpoint/2010/main" val="1479551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Video extremeness (delta) graphs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make the upper left graph a scatter plot</a:t>
            </a:r>
          </a:p>
        </p:txBody>
      </p:sp>
      <p:pic>
        <p:nvPicPr>
          <p:cNvPr id="5" name="Picture 4">
            <a:extLst>
              <a:ext uri="{FF2B5EF4-FFF2-40B4-BE49-F238E27FC236}">
                <a16:creationId xmlns:a16="http://schemas.microsoft.com/office/drawing/2014/main" id="{8FF6D2A0-F4DE-B7B2-D675-36128A156C3E}"/>
              </a:ext>
            </a:extLst>
          </p:cNvPr>
          <p:cNvPicPr>
            <a:picLocks noChangeAspect="1"/>
          </p:cNvPicPr>
          <p:nvPr/>
        </p:nvPicPr>
        <p:blipFill>
          <a:blip r:embed="rId2"/>
          <a:stretch>
            <a:fillRect/>
          </a:stretch>
        </p:blipFill>
        <p:spPr>
          <a:xfrm>
            <a:off x="6096000" y="901525"/>
            <a:ext cx="5017204" cy="2780414"/>
          </a:xfrm>
          <a:prstGeom prst="rect">
            <a:avLst/>
          </a:prstGeom>
        </p:spPr>
      </p:pic>
      <p:pic>
        <p:nvPicPr>
          <p:cNvPr id="8" name="Picture 7">
            <a:extLst>
              <a:ext uri="{FF2B5EF4-FFF2-40B4-BE49-F238E27FC236}">
                <a16:creationId xmlns:a16="http://schemas.microsoft.com/office/drawing/2014/main" id="{F4674161-4CEB-6EC1-B042-D36FA2A98902}"/>
              </a:ext>
            </a:extLst>
          </p:cNvPr>
          <p:cNvPicPr>
            <a:picLocks noChangeAspect="1"/>
          </p:cNvPicPr>
          <p:nvPr/>
        </p:nvPicPr>
        <p:blipFill>
          <a:blip r:embed="rId3"/>
          <a:stretch>
            <a:fillRect/>
          </a:stretch>
        </p:blipFill>
        <p:spPr>
          <a:xfrm>
            <a:off x="47626" y="901525"/>
            <a:ext cx="5748006" cy="2885615"/>
          </a:xfrm>
          <a:prstGeom prst="rect">
            <a:avLst/>
          </a:prstGeom>
        </p:spPr>
      </p:pic>
      <p:pic>
        <p:nvPicPr>
          <p:cNvPr id="10" name="Picture 9">
            <a:extLst>
              <a:ext uri="{FF2B5EF4-FFF2-40B4-BE49-F238E27FC236}">
                <a16:creationId xmlns:a16="http://schemas.microsoft.com/office/drawing/2014/main" id="{0FE7E0C0-7FF7-38B8-B26F-3AF1961F4729}"/>
              </a:ext>
            </a:extLst>
          </p:cNvPr>
          <p:cNvPicPr>
            <a:picLocks noChangeAspect="1"/>
          </p:cNvPicPr>
          <p:nvPr/>
        </p:nvPicPr>
        <p:blipFill>
          <a:blip r:embed="rId4"/>
          <a:stretch>
            <a:fillRect/>
          </a:stretch>
        </p:blipFill>
        <p:spPr>
          <a:xfrm>
            <a:off x="59873" y="3815335"/>
            <a:ext cx="5921828" cy="3067614"/>
          </a:xfrm>
          <a:prstGeom prst="rect">
            <a:avLst/>
          </a:prstGeom>
        </p:spPr>
      </p:pic>
      <p:sp>
        <p:nvSpPr>
          <p:cNvPr id="4" name="TextBox 3">
            <a:extLst>
              <a:ext uri="{FF2B5EF4-FFF2-40B4-BE49-F238E27FC236}">
                <a16:creationId xmlns:a16="http://schemas.microsoft.com/office/drawing/2014/main" id="{129EEC4C-C105-6219-BD29-7A18C4B24E01}"/>
              </a:ext>
            </a:extLst>
          </p:cNvPr>
          <p:cNvSpPr txBox="1"/>
          <p:nvPr/>
        </p:nvSpPr>
        <p:spPr>
          <a:xfrm>
            <a:off x="1648047" y="1594884"/>
            <a:ext cx="2766783" cy="369332"/>
          </a:xfrm>
          <a:prstGeom prst="rect">
            <a:avLst/>
          </a:prstGeom>
          <a:noFill/>
        </p:spPr>
        <p:txBody>
          <a:bodyPr wrap="none" rtlCol="0">
            <a:spAutoFit/>
          </a:bodyPr>
          <a:lstStyle/>
          <a:p>
            <a:r>
              <a:rPr lang="en-US" dirty="0"/>
              <a:t>Todo: Look again at this one</a:t>
            </a:r>
          </a:p>
        </p:txBody>
      </p:sp>
    </p:spTree>
    <p:extLst>
      <p:ext uri="{BB962C8B-B14F-4D97-AF65-F5344CB8AC3E}">
        <p14:creationId xmlns:p14="http://schemas.microsoft.com/office/powerpoint/2010/main" val="262137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6B49-4FB4-8A40-B1A7-8E0928AC5D31}"/>
              </a:ext>
            </a:extLst>
          </p:cNvPr>
          <p:cNvSpPr>
            <a:spLocks noGrp="1"/>
          </p:cNvSpPr>
          <p:nvPr>
            <p:ph type="ctrTitle"/>
          </p:nvPr>
        </p:nvSpPr>
        <p:spPr/>
        <p:txBody>
          <a:bodyPr/>
          <a:lstStyle/>
          <a:p>
            <a:r>
              <a:rPr lang="en-US" dirty="0"/>
              <a:t>Sorted by graph</a:t>
            </a:r>
          </a:p>
        </p:txBody>
      </p:sp>
      <p:sp>
        <p:nvSpPr>
          <p:cNvPr id="3" name="Subtitle 2">
            <a:extLst>
              <a:ext uri="{FF2B5EF4-FFF2-40B4-BE49-F238E27FC236}">
                <a16:creationId xmlns:a16="http://schemas.microsoft.com/office/drawing/2014/main" id="{1F3428F1-9B19-B8B4-7C2D-D22AB00DA82C}"/>
              </a:ext>
            </a:extLst>
          </p:cNvPr>
          <p:cNvSpPr>
            <a:spLocks noGrp="1"/>
          </p:cNvSpPr>
          <p:nvPr>
            <p:ph type="subTitle" idx="1"/>
          </p:nvPr>
        </p:nvSpPr>
        <p:spPr/>
        <p:txBody>
          <a:bodyPr/>
          <a:lstStyle/>
          <a:p>
            <a:r>
              <a:rPr lang="en-US" dirty="0"/>
              <a:t>(same graph, with each variable)</a:t>
            </a:r>
          </a:p>
        </p:txBody>
      </p:sp>
    </p:spTree>
    <p:extLst>
      <p:ext uri="{BB962C8B-B14F-4D97-AF65-F5344CB8AC3E}">
        <p14:creationId xmlns:p14="http://schemas.microsoft.com/office/powerpoint/2010/main" val="322768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8B48F-7AB9-88A7-F486-F94E2014B335}"/>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Title 10">
            <a:extLst>
              <a:ext uri="{FF2B5EF4-FFF2-40B4-BE49-F238E27FC236}">
                <a16:creationId xmlns:a16="http://schemas.microsoft.com/office/drawing/2014/main" id="{B3C6F9E4-216A-F0D7-86FE-5872283D6E03}"/>
              </a:ext>
            </a:extLst>
          </p:cNvPr>
          <p:cNvSpPr>
            <a:spLocks noGrp="1"/>
          </p:cNvSpPr>
          <p:nvPr>
            <p:ph type="title"/>
          </p:nvPr>
        </p:nvSpPr>
        <p:spPr>
          <a:xfrm>
            <a:off x="0" y="-352849"/>
            <a:ext cx="10772775" cy="1658198"/>
          </a:xfrm>
        </p:spPr>
        <p:txBody>
          <a:bodyPr/>
          <a:lstStyle/>
          <a:p>
            <a:r>
              <a:rPr lang="en-US" dirty="0"/>
              <a:t>New video length (alpha) graphs</a:t>
            </a:r>
          </a:p>
        </p:txBody>
      </p:sp>
      <p:pic>
        <p:nvPicPr>
          <p:cNvPr id="6" name="Picture 5">
            <a:extLst>
              <a:ext uri="{FF2B5EF4-FFF2-40B4-BE49-F238E27FC236}">
                <a16:creationId xmlns:a16="http://schemas.microsoft.com/office/drawing/2014/main" id="{0ECACA59-8E3C-3245-1B14-CC3ABA493EBA}"/>
              </a:ext>
            </a:extLst>
          </p:cNvPr>
          <p:cNvPicPr>
            <a:picLocks noChangeAspect="1"/>
          </p:cNvPicPr>
          <p:nvPr/>
        </p:nvPicPr>
        <p:blipFill>
          <a:blip r:embed="rId2"/>
          <a:stretch>
            <a:fillRect/>
          </a:stretch>
        </p:blipFill>
        <p:spPr>
          <a:xfrm>
            <a:off x="5913696" y="840784"/>
            <a:ext cx="5194005" cy="2901316"/>
          </a:xfrm>
          <a:prstGeom prst="rect">
            <a:avLst/>
          </a:prstGeom>
        </p:spPr>
      </p:pic>
      <p:pic>
        <p:nvPicPr>
          <p:cNvPr id="8" name="Picture 7">
            <a:extLst>
              <a:ext uri="{FF2B5EF4-FFF2-40B4-BE49-F238E27FC236}">
                <a16:creationId xmlns:a16="http://schemas.microsoft.com/office/drawing/2014/main" id="{BA7325EC-1546-DCAE-20A9-637AEB188655}"/>
              </a:ext>
            </a:extLst>
          </p:cNvPr>
          <p:cNvPicPr>
            <a:picLocks noChangeAspect="1"/>
          </p:cNvPicPr>
          <p:nvPr/>
        </p:nvPicPr>
        <p:blipFill>
          <a:blip r:embed="rId3"/>
          <a:stretch>
            <a:fillRect/>
          </a:stretch>
        </p:blipFill>
        <p:spPr>
          <a:xfrm>
            <a:off x="47626" y="3932363"/>
            <a:ext cx="5017204" cy="2780414"/>
          </a:xfrm>
          <a:prstGeom prst="rect">
            <a:avLst/>
          </a:prstGeom>
        </p:spPr>
      </p:pic>
      <p:pic>
        <p:nvPicPr>
          <p:cNvPr id="13" name="Picture 12">
            <a:extLst>
              <a:ext uri="{FF2B5EF4-FFF2-40B4-BE49-F238E27FC236}">
                <a16:creationId xmlns:a16="http://schemas.microsoft.com/office/drawing/2014/main" id="{58DC8B22-CB0E-A852-A01F-B46FD19AAC01}"/>
              </a:ext>
            </a:extLst>
          </p:cNvPr>
          <p:cNvPicPr>
            <a:picLocks noChangeAspect="1"/>
          </p:cNvPicPr>
          <p:nvPr/>
        </p:nvPicPr>
        <p:blipFill>
          <a:blip r:embed="rId4"/>
          <a:stretch>
            <a:fillRect/>
          </a:stretch>
        </p:blipFill>
        <p:spPr>
          <a:xfrm>
            <a:off x="5821326" y="3843612"/>
            <a:ext cx="5364346" cy="2869165"/>
          </a:xfrm>
          <a:prstGeom prst="rect">
            <a:avLst/>
          </a:prstGeom>
        </p:spPr>
      </p:pic>
      <p:pic>
        <p:nvPicPr>
          <p:cNvPr id="15" name="Picture 14">
            <a:extLst>
              <a:ext uri="{FF2B5EF4-FFF2-40B4-BE49-F238E27FC236}">
                <a16:creationId xmlns:a16="http://schemas.microsoft.com/office/drawing/2014/main" id="{13C012F8-BFCD-127B-E014-306E227DFADD}"/>
              </a:ext>
            </a:extLst>
          </p:cNvPr>
          <p:cNvPicPr>
            <a:picLocks noChangeAspect="1"/>
          </p:cNvPicPr>
          <p:nvPr/>
        </p:nvPicPr>
        <p:blipFill>
          <a:blip r:embed="rId5"/>
          <a:stretch>
            <a:fillRect/>
          </a:stretch>
        </p:blipFill>
        <p:spPr>
          <a:xfrm>
            <a:off x="205120" y="863304"/>
            <a:ext cx="5311735" cy="2923836"/>
          </a:xfrm>
          <a:prstGeom prst="rect">
            <a:avLst/>
          </a:prstGeom>
        </p:spPr>
      </p:pic>
    </p:spTree>
    <p:extLst>
      <p:ext uri="{BB962C8B-B14F-4D97-AF65-F5344CB8AC3E}">
        <p14:creationId xmlns:p14="http://schemas.microsoft.com/office/powerpoint/2010/main" val="4878682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BD545-E0BD-90FC-842D-7C56DAEDD5A2}"/>
              </a:ext>
            </a:extLst>
          </p:cNvPr>
          <p:cNvSpPr>
            <a:spLocks noGrp="1" noRot="1" noMove="1" noResize="1" noEditPoints="1" noAdjustHandles="1" noChangeArrowheads="1" noChangeShapeType="1"/>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0">
            <a:extLst>
              <a:ext uri="{FF2B5EF4-FFF2-40B4-BE49-F238E27FC236}">
                <a16:creationId xmlns:a16="http://schemas.microsoft.com/office/drawing/2014/main" id="{17A9D128-8D59-F7E8-37B5-B4C7F03CC574}"/>
              </a:ext>
            </a:extLst>
          </p:cNvPr>
          <p:cNvSpPr txBox="1">
            <a:spLocks/>
          </p:cNvSpPr>
          <p:nvPr/>
        </p:nvSpPr>
        <p:spPr>
          <a:xfrm>
            <a:off x="0" y="0"/>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chemeClr val="bg2">
                    <a:lumMod val="50000"/>
                  </a:schemeClr>
                </a:solidFill>
              </a:rPr>
              <a:t>New video popularity (beta) graphs</a:t>
            </a:r>
          </a:p>
        </p:txBody>
      </p:sp>
      <p:pic>
        <p:nvPicPr>
          <p:cNvPr id="6" name="Picture 5">
            <a:extLst>
              <a:ext uri="{FF2B5EF4-FFF2-40B4-BE49-F238E27FC236}">
                <a16:creationId xmlns:a16="http://schemas.microsoft.com/office/drawing/2014/main" id="{8FC842E0-043D-D278-42C1-1FF50B160D09}"/>
              </a:ext>
            </a:extLst>
          </p:cNvPr>
          <p:cNvPicPr>
            <a:picLocks noChangeAspect="1"/>
          </p:cNvPicPr>
          <p:nvPr/>
        </p:nvPicPr>
        <p:blipFill>
          <a:blip r:embed="rId2"/>
          <a:stretch>
            <a:fillRect/>
          </a:stretch>
        </p:blipFill>
        <p:spPr>
          <a:xfrm>
            <a:off x="41423" y="671810"/>
            <a:ext cx="6054577" cy="3115330"/>
          </a:xfrm>
          <a:prstGeom prst="rect">
            <a:avLst/>
          </a:prstGeom>
        </p:spPr>
      </p:pic>
      <p:pic>
        <p:nvPicPr>
          <p:cNvPr id="9" name="Picture 8">
            <a:extLst>
              <a:ext uri="{FF2B5EF4-FFF2-40B4-BE49-F238E27FC236}">
                <a16:creationId xmlns:a16="http://schemas.microsoft.com/office/drawing/2014/main" id="{F748BF30-99D0-408B-E694-00531DEB501C}"/>
              </a:ext>
            </a:extLst>
          </p:cNvPr>
          <p:cNvPicPr>
            <a:picLocks noChangeAspect="1"/>
          </p:cNvPicPr>
          <p:nvPr/>
        </p:nvPicPr>
        <p:blipFill>
          <a:blip r:embed="rId3"/>
          <a:stretch>
            <a:fillRect/>
          </a:stretch>
        </p:blipFill>
        <p:spPr>
          <a:xfrm>
            <a:off x="6184043" y="671810"/>
            <a:ext cx="5966534" cy="3115330"/>
          </a:xfrm>
          <a:prstGeom prst="rect">
            <a:avLst/>
          </a:prstGeom>
        </p:spPr>
      </p:pic>
      <p:pic>
        <p:nvPicPr>
          <p:cNvPr id="11" name="Picture 10">
            <a:extLst>
              <a:ext uri="{FF2B5EF4-FFF2-40B4-BE49-F238E27FC236}">
                <a16:creationId xmlns:a16="http://schemas.microsoft.com/office/drawing/2014/main" id="{53C3F8B1-DE9A-BD01-3D46-C28E27609436}"/>
              </a:ext>
            </a:extLst>
          </p:cNvPr>
          <p:cNvPicPr>
            <a:picLocks noChangeAspect="1"/>
          </p:cNvPicPr>
          <p:nvPr/>
        </p:nvPicPr>
        <p:blipFill>
          <a:blip r:embed="rId4"/>
          <a:stretch>
            <a:fillRect/>
          </a:stretch>
        </p:blipFill>
        <p:spPr>
          <a:xfrm>
            <a:off x="6096000" y="3830711"/>
            <a:ext cx="6054577" cy="3027289"/>
          </a:xfrm>
          <a:prstGeom prst="rect">
            <a:avLst/>
          </a:prstGeom>
        </p:spPr>
      </p:pic>
      <p:pic>
        <p:nvPicPr>
          <p:cNvPr id="13" name="Picture 12">
            <a:extLst>
              <a:ext uri="{FF2B5EF4-FFF2-40B4-BE49-F238E27FC236}">
                <a16:creationId xmlns:a16="http://schemas.microsoft.com/office/drawing/2014/main" id="{4490A813-9B6E-C994-D300-A76CBF26C9AE}"/>
              </a:ext>
            </a:extLst>
          </p:cNvPr>
          <p:cNvPicPr>
            <a:picLocks noChangeAspect="1"/>
          </p:cNvPicPr>
          <p:nvPr/>
        </p:nvPicPr>
        <p:blipFill>
          <a:blip r:embed="rId5"/>
          <a:stretch>
            <a:fillRect/>
          </a:stretch>
        </p:blipFill>
        <p:spPr>
          <a:xfrm>
            <a:off x="59873" y="3815335"/>
            <a:ext cx="5921828" cy="3067614"/>
          </a:xfrm>
          <a:prstGeom prst="rect">
            <a:avLst/>
          </a:prstGeom>
        </p:spPr>
      </p:pic>
    </p:spTree>
    <p:extLst>
      <p:ext uri="{BB962C8B-B14F-4D97-AF65-F5344CB8AC3E}">
        <p14:creationId xmlns:p14="http://schemas.microsoft.com/office/powerpoint/2010/main" val="12926483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New video extremeness (delta) graphs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01C0997-300B-DD07-A151-EFB35B5CEBB2}"/>
              </a:ext>
            </a:extLst>
          </p:cNvPr>
          <p:cNvPicPr>
            <a:picLocks noChangeAspect="1"/>
          </p:cNvPicPr>
          <p:nvPr/>
        </p:nvPicPr>
        <p:blipFill>
          <a:blip r:embed="rId2"/>
          <a:stretch>
            <a:fillRect/>
          </a:stretch>
        </p:blipFill>
        <p:spPr>
          <a:xfrm>
            <a:off x="69669" y="976977"/>
            <a:ext cx="5597484" cy="2793122"/>
          </a:xfrm>
          <a:prstGeom prst="rect">
            <a:avLst/>
          </a:prstGeom>
        </p:spPr>
      </p:pic>
      <p:pic>
        <p:nvPicPr>
          <p:cNvPr id="9" name="Picture 8">
            <a:extLst>
              <a:ext uri="{FF2B5EF4-FFF2-40B4-BE49-F238E27FC236}">
                <a16:creationId xmlns:a16="http://schemas.microsoft.com/office/drawing/2014/main" id="{59D8ECD3-A446-2FB9-D4D6-59CCF9791EC3}"/>
              </a:ext>
            </a:extLst>
          </p:cNvPr>
          <p:cNvPicPr>
            <a:picLocks noChangeAspect="1"/>
          </p:cNvPicPr>
          <p:nvPr/>
        </p:nvPicPr>
        <p:blipFill>
          <a:blip r:embed="rId3"/>
          <a:stretch>
            <a:fillRect/>
          </a:stretch>
        </p:blipFill>
        <p:spPr>
          <a:xfrm>
            <a:off x="5997651" y="978750"/>
            <a:ext cx="5554623" cy="2808390"/>
          </a:xfrm>
          <a:prstGeom prst="rect">
            <a:avLst/>
          </a:prstGeom>
        </p:spPr>
      </p:pic>
      <p:pic>
        <p:nvPicPr>
          <p:cNvPr id="11" name="Picture 10">
            <a:extLst>
              <a:ext uri="{FF2B5EF4-FFF2-40B4-BE49-F238E27FC236}">
                <a16:creationId xmlns:a16="http://schemas.microsoft.com/office/drawing/2014/main" id="{44B279A1-6852-F5D1-F0E3-3338F03EE233}"/>
              </a:ext>
            </a:extLst>
          </p:cNvPr>
          <p:cNvPicPr>
            <a:picLocks noChangeAspect="1"/>
          </p:cNvPicPr>
          <p:nvPr/>
        </p:nvPicPr>
        <p:blipFill>
          <a:blip r:embed="rId4"/>
          <a:stretch>
            <a:fillRect/>
          </a:stretch>
        </p:blipFill>
        <p:spPr>
          <a:xfrm>
            <a:off x="0" y="3879762"/>
            <a:ext cx="5748006" cy="2885615"/>
          </a:xfrm>
          <a:prstGeom prst="rect">
            <a:avLst/>
          </a:prstGeom>
        </p:spPr>
      </p:pic>
      <p:pic>
        <p:nvPicPr>
          <p:cNvPr id="13" name="Picture 12">
            <a:extLst>
              <a:ext uri="{FF2B5EF4-FFF2-40B4-BE49-F238E27FC236}">
                <a16:creationId xmlns:a16="http://schemas.microsoft.com/office/drawing/2014/main" id="{ABCB3271-2CC5-6477-1BBF-5A3BB467EC37}"/>
              </a:ext>
            </a:extLst>
          </p:cNvPr>
          <p:cNvPicPr>
            <a:picLocks noChangeAspect="1"/>
          </p:cNvPicPr>
          <p:nvPr/>
        </p:nvPicPr>
        <p:blipFill>
          <a:blip r:embed="rId5"/>
          <a:stretch>
            <a:fillRect/>
          </a:stretch>
        </p:blipFill>
        <p:spPr>
          <a:xfrm>
            <a:off x="5863069" y="3879761"/>
            <a:ext cx="5933800" cy="2885615"/>
          </a:xfrm>
          <a:prstGeom prst="rect">
            <a:avLst/>
          </a:prstGeom>
        </p:spPr>
      </p:pic>
    </p:spTree>
    <p:extLst>
      <p:ext uri="{BB962C8B-B14F-4D97-AF65-F5344CB8AC3E}">
        <p14:creationId xmlns:p14="http://schemas.microsoft.com/office/powerpoint/2010/main" val="2515185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0" y="95795"/>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FE94DB"/>
                </a:solidFill>
              </a:rPr>
              <a:t>New video alignment (gamma) graphs</a:t>
            </a:r>
          </a:p>
        </p:txBody>
      </p:sp>
      <p:sp>
        <p:nvSpPr>
          <p:cNvPr id="4" name="Rectangle 3">
            <a:extLst>
              <a:ext uri="{FF2B5EF4-FFF2-40B4-BE49-F238E27FC236}">
                <a16:creationId xmlns:a16="http://schemas.microsoft.com/office/drawing/2014/main" id="{627FEB93-D0E4-FCA4-B434-A41E35D0935E}"/>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 name="TextBox 1">
            <a:extLst>
              <a:ext uri="{FF2B5EF4-FFF2-40B4-BE49-F238E27FC236}">
                <a16:creationId xmlns:a16="http://schemas.microsoft.com/office/drawing/2014/main" id="{0F5D6D9B-F0D1-2AE4-B14F-D47174B750DB}"/>
              </a:ext>
            </a:extLst>
          </p:cNvPr>
          <p:cNvSpPr txBox="1"/>
          <p:nvPr/>
        </p:nvSpPr>
        <p:spPr>
          <a:xfrm>
            <a:off x="587829" y="1752600"/>
            <a:ext cx="5666014" cy="369332"/>
          </a:xfrm>
          <a:prstGeom prst="rect">
            <a:avLst/>
          </a:prstGeom>
          <a:noFill/>
        </p:spPr>
        <p:txBody>
          <a:bodyPr wrap="square" rtlCol="0">
            <a:spAutoFit/>
          </a:bodyPr>
          <a:lstStyle/>
          <a:p>
            <a:r>
              <a:rPr lang="en-US" dirty="0"/>
              <a:t>Getting there…</a:t>
            </a:r>
          </a:p>
        </p:txBody>
      </p:sp>
    </p:spTree>
    <p:extLst>
      <p:ext uri="{BB962C8B-B14F-4D97-AF65-F5344CB8AC3E}">
        <p14:creationId xmlns:p14="http://schemas.microsoft.com/office/powerpoint/2010/main" val="2339110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5D13FF-0451-D0E2-D202-2CDAD941B354}"/>
              </a:ext>
            </a:extLst>
          </p:cNvPr>
          <p:cNvPicPr>
            <a:picLocks noChangeAspect="1"/>
          </p:cNvPicPr>
          <p:nvPr/>
        </p:nvPicPr>
        <p:blipFill>
          <a:blip r:embed="rId2"/>
          <a:stretch>
            <a:fillRect/>
          </a:stretch>
        </p:blipFill>
        <p:spPr>
          <a:xfrm>
            <a:off x="5970181" y="132728"/>
            <a:ext cx="5984801" cy="3294324"/>
          </a:xfrm>
          <a:prstGeom prst="rect">
            <a:avLst/>
          </a:prstGeom>
        </p:spPr>
      </p:pic>
      <p:pic>
        <p:nvPicPr>
          <p:cNvPr id="2" name="Picture 1">
            <a:extLst>
              <a:ext uri="{FF2B5EF4-FFF2-40B4-BE49-F238E27FC236}">
                <a16:creationId xmlns:a16="http://schemas.microsoft.com/office/drawing/2014/main" id="{B8B1B16B-7FE0-1A63-B896-9BC7DB2FBF45}"/>
              </a:ext>
            </a:extLst>
          </p:cNvPr>
          <p:cNvPicPr>
            <a:picLocks noChangeAspect="1"/>
          </p:cNvPicPr>
          <p:nvPr/>
        </p:nvPicPr>
        <p:blipFill>
          <a:blip r:embed="rId3"/>
          <a:stretch>
            <a:fillRect/>
          </a:stretch>
        </p:blipFill>
        <p:spPr>
          <a:xfrm>
            <a:off x="120060" y="103076"/>
            <a:ext cx="5311735" cy="2923836"/>
          </a:xfrm>
          <a:prstGeom prst="rect">
            <a:avLst/>
          </a:prstGeom>
        </p:spPr>
      </p:pic>
      <p:sp>
        <p:nvSpPr>
          <p:cNvPr id="3" name="TextBox 2">
            <a:extLst>
              <a:ext uri="{FF2B5EF4-FFF2-40B4-BE49-F238E27FC236}">
                <a16:creationId xmlns:a16="http://schemas.microsoft.com/office/drawing/2014/main" id="{760999E7-BD6F-AA53-E334-E5DF4B6AEBC5}"/>
              </a:ext>
            </a:extLst>
          </p:cNvPr>
          <p:cNvSpPr txBox="1"/>
          <p:nvPr/>
        </p:nvSpPr>
        <p:spPr>
          <a:xfrm>
            <a:off x="1395644" y="1195662"/>
            <a:ext cx="9347046" cy="369332"/>
          </a:xfrm>
          <a:prstGeom prst="rect">
            <a:avLst/>
          </a:prstGeom>
          <a:noFill/>
        </p:spPr>
        <p:txBody>
          <a:bodyPr wrap="none" rtlCol="0">
            <a:spAutoFit/>
          </a:bodyPr>
          <a:lstStyle/>
          <a:p>
            <a:r>
              <a:rPr lang="en-US" dirty="0"/>
              <a:t>TODO: still try having alpha values be between 0.0 and 0.1 to see what’s going on in between there</a:t>
            </a:r>
          </a:p>
        </p:txBody>
      </p:sp>
      <p:sp>
        <p:nvSpPr>
          <p:cNvPr id="6" name="TextBox 5">
            <a:extLst>
              <a:ext uri="{FF2B5EF4-FFF2-40B4-BE49-F238E27FC236}">
                <a16:creationId xmlns:a16="http://schemas.microsoft.com/office/drawing/2014/main" id="{699EC288-E653-943B-FBFE-FF955021B74C}"/>
              </a:ext>
            </a:extLst>
          </p:cNvPr>
          <p:cNvSpPr txBox="1"/>
          <p:nvPr/>
        </p:nvSpPr>
        <p:spPr>
          <a:xfrm>
            <a:off x="7562856" y="828780"/>
            <a:ext cx="1188146" cy="369332"/>
          </a:xfrm>
          <a:prstGeom prst="rect">
            <a:avLst/>
          </a:prstGeom>
          <a:noFill/>
        </p:spPr>
        <p:txBody>
          <a:bodyPr wrap="none" rtlCol="0">
            <a:spAutoFit/>
          </a:bodyPr>
          <a:lstStyle/>
          <a:p>
            <a:r>
              <a:rPr lang="en-US" dirty="0"/>
              <a:t>Seed == ??</a:t>
            </a:r>
          </a:p>
        </p:txBody>
      </p:sp>
      <p:pic>
        <p:nvPicPr>
          <p:cNvPr id="10" name="Picture 9">
            <a:extLst>
              <a:ext uri="{FF2B5EF4-FFF2-40B4-BE49-F238E27FC236}">
                <a16:creationId xmlns:a16="http://schemas.microsoft.com/office/drawing/2014/main" id="{4A41DBD8-F22B-F5B2-50F8-AB2751113549}"/>
              </a:ext>
            </a:extLst>
          </p:cNvPr>
          <p:cNvPicPr>
            <a:picLocks noChangeAspect="1"/>
          </p:cNvPicPr>
          <p:nvPr/>
        </p:nvPicPr>
        <p:blipFill>
          <a:blip r:embed="rId4"/>
          <a:stretch>
            <a:fillRect/>
          </a:stretch>
        </p:blipFill>
        <p:spPr>
          <a:xfrm>
            <a:off x="269580" y="3258762"/>
            <a:ext cx="5826420" cy="3207144"/>
          </a:xfrm>
          <a:prstGeom prst="rect">
            <a:avLst/>
          </a:prstGeom>
        </p:spPr>
      </p:pic>
      <p:sp>
        <p:nvSpPr>
          <p:cNvPr id="11" name="TextBox 10">
            <a:extLst>
              <a:ext uri="{FF2B5EF4-FFF2-40B4-BE49-F238E27FC236}">
                <a16:creationId xmlns:a16="http://schemas.microsoft.com/office/drawing/2014/main" id="{D1B153DD-545D-727E-B7B4-E597EE8B5E11}"/>
              </a:ext>
            </a:extLst>
          </p:cNvPr>
          <p:cNvSpPr txBox="1"/>
          <p:nvPr/>
        </p:nvSpPr>
        <p:spPr>
          <a:xfrm>
            <a:off x="1633433" y="3766910"/>
            <a:ext cx="1207382" cy="369332"/>
          </a:xfrm>
          <a:prstGeom prst="rect">
            <a:avLst/>
          </a:prstGeom>
          <a:noFill/>
        </p:spPr>
        <p:txBody>
          <a:bodyPr wrap="none" rtlCol="0">
            <a:spAutoFit/>
          </a:bodyPr>
          <a:lstStyle/>
          <a:p>
            <a:r>
              <a:rPr lang="en-US" dirty="0"/>
              <a:t>Seed == 27</a:t>
            </a:r>
          </a:p>
        </p:txBody>
      </p:sp>
      <p:pic>
        <p:nvPicPr>
          <p:cNvPr id="13" name="Picture 12">
            <a:extLst>
              <a:ext uri="{FF2B5EF4-FFF2-40B4-BE49-F238E27FC236}">
                <a16:creationId xmlns:a16="http://schemas.microsoft.com/office/drawing/2014/main" id="{4179192A-D91A-C514-7F9D-38B357F1FBC3}"/>
              </a:ext>
            </a:extLst>
          </p:cNvPr>
          <p:cNvPicPr>
            <a:picLocks noChangeAspect="1"/>
          </p:cNvPicPr>
          <p:nvPr/>
        </p:nvPicPr>
        <p:blipFill>
          <a:blip r:embed="rId5"/>
          <a:stretch>
            <a:fillRect/>
          </a:stretch>
        </p:blipFill>
        <p:spPr>
          <a:xfrm>
            <a:off x="6088584" y="3609774"/>
            <a:ext cx="5609939" cy="3087982"/>
          </a:xfrm>
          <a:prstGeom prst="rect">
            <a:avLst/>
          </a:prstGeom>
        </p:spPr>
      </p:pic>
      <p:sp>
        <p:nvSpPr>
          <p:cNvPr id="14" name="TextBox 13">
            <a:extLst>
              <a:ext uri="{FF2B5EF4-FFF2-40B4-BE49-F238E27FC236}">
                <a16:creationId xmlns:a16="http://schemas.microsoft.com/office/drawing/2014/main" id="{2F524EB5-4399-45A2-01BC-B886DC64E791}"/>
              </a:ext>
            </a:extLst>
          </p:cNvPr>
          <p:cNvSpPr txBox="1"/>
          <p:nvPr/>
        </p:nvSpPr>
        <p:spPr>
          <a:xfrm>
            <a:off x="7325396" y="3938438"/>
            <a:ext cx="1207382" cy="369332"/>
          </a:xfrm>
          <a:prstGeom prst="rect">
            <a:avLst/>
          </a:prstGeom>
          <a:noFill/>
        </p:spPr>
        <p:txBody>
          <a:bodyPr wrap="none" rtlCol="0">
            <a:spAutoFit/>
          </a:bodyPr>
          <a:lstStyle/>
          <a:p>
            <a:r>
              <a:rPr lang="en-US" dirty="0"/>
              <a:t>Seed == 25</a:t>
            </a:r>
          </a:p>
        </p:txBody>
      </p:sp>
      <p:pic>
        <p:nvPicPr>
          <p:cNvPr id="16" name="Picture 15">
            <a:extLst>
              <a:ext uri="{FF2B5EF4-FFF2-40B4-BE49-F238E27FC236}">
                <a16:creationId xmlns:a16="http://schemas.microsoft.com/office/drawing/2014/main" id="{A2EEAC01-221F-51E7-63C7-9FF75134B955}"/>
              </a:ext>
            </a:extLst>
          </p:cNvPr>
          <p:cNvPicPr>
            <a:picLocks noChangeAspect="1"/>
          </p:cNvPicPr>
          <p:nvPr/>
        </p:nvPicPr>
        <p:blipFill>
          <a:blip r:embed="rId6"/>
          <a:stretch>
            <a:fillRect/>
          </a:stretch>
        </p:blipFill>
        <p:spPr>
          <a:xfrm>
            <a:off x="4145932" y="1527586"/>
            <a:ext cx="2813077" cy="1548454"/>
          </a:xfrm>
          <a:prstGeom prst="rect">
            <a:avLst/>
          </a:prstGeom>
        </p:spPr>
      </p:pic>
      <p:sp>
        <p:nvSpPr>
          <p:cNvPr id="18" name="TextBox 17">
            <a:extLst>
              <a:ext uri="{FF2B5EF4-FFF2-40B4-BE49-F238E27FC236}">
                <a16:creationId xmlns:a16="http://schemas.microsoft.com/office/drawing/2014/main" id="{14FB2E9D-E971-D4CD-B87B-1867384FA343}"/>
              </a:ext>
            </a:extLst>
          </p:cNvPr>
          <p:cNvSpPr txBox="1"/>
          <p:nvPr/>
        </p:nvSpPr>
        <p:spPr>
          <a:xfrm>
            <a:off x="4690287" y="1681348"/>
            <a:ext cx="1279894" cy="369332"/>
          </a:xfrm>
          <a:prstGeom prst="rect">
            <a:avLst/>
          </a:prstGeom>
          <a:noFill/>
        </p:spPr>
        <p:txBody>
          <a:bodyPr wrap="square">
            <a:spAutoFit/>
          </a:bodyPr>
          <a:lstStyle/>
          <a:p>
            <a:r>
              <a:rPr lang="en-US" dirty="0"/>
              <a:t>Seed == 1</a:t>
            </a:r>
          </a:p>
        </p:txBody>
      </p:sp>
    </p:spTree>
    <p:extLst>
      <p:ext uri="{BB962C8B-B14F-4D97-AF65-F5344CB8AC3E}">
        <p14:creationId xmlns:p14="http://schemas.microsoft.com/office/powerpoint/2010/main" val="28709138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AC44B9-B9CC-A500-4C95-593CB03F4A92}"/>
              </a:ext>
            </a:extLst>
          </p:cNvPr>
          <p:cNvPicPr>
            <a:picLocks noChangeAspect="1"/>
          </p:cNvPicPr>
          <p:nvPr/>
        </p:nvPicPr>
        <p:blipFill>
          <a:blip r:embed="rId2"/>
          <a:stretch>
            <a:fillRect/>
          </a:stretch>
        </p:blipFill>
        <p:spPr>
          <a:xfrm>
            <a:off x="-219" y="59255"/>
            <a:ext cx="6080641" cy="3369746"/>
          </a:xfrm>
          <a:prstGeom prst="rect">
            <a:avLst/>
          </a:prstGeom>
        </p:spPr>
      </p:pic>
      <p:pic>
        <p:nvPicPr>
          <p:cNvPr id="5" name="Picture 4">
            <a:extLst>
              <a:ext uri="{FF2B5EF4-FFF2-40B4-BE49-F238E27FC236}">
                <a16:creationId xmlns:a16="http://schemas.microsoft.com/office/drawing/2014/main" id="{5D580776-51F3-5666-EA8A-1C3DDA98AE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80423" y="59254"/>
            <a:ext cx="6121819" cy="3369746"/>
          </a:xfrm>
          <a:prstGeom prst="rect">
            <a:avLst/>
          </a:prstGeom>
        </p:spPr>
      </p:pic>
      <p:pic>
        <p:nvPicPr>
          <p:cNvPr id="9" name="Picture 8">
            <a:extLst>
              <a:ext uri="{FF2B5EF4-FFF2-40B4-BE49-F238E27FC236}">
                <a16:creationId xmlns:a16="http://schemas.microsoft.com/office/drawing/2014/main" id="{93788B6A-CA21-D6CA-5BA0-0D96418315DB}"/>
              </a:ext>
            </a:extLst>
          </p:cNvPr>
          <p:cNvPicPr>
            <a:picLocks noChangeAspect="1"/>
          </p:cNvPicPr>
          <p:nvPr/>
        </p:nvPicPr>
        <p:blipFill>
          <a:blip r:embed="rId4"/>
          <a:stretch>
            <a:fillRect/>
          </a:stretch>
        </p:blipFill>
        <p:spPr>
          <a:xfrm>
            <a:off x="5837655" y="3471529"/>
            <a:ext cx="6331528" cy="3386471"/>
          </a:xfrm>
          <a:prstGeom prst="rect">
            <a:avLst/>
          </a:prstGeom>
        </p:spPr>
      </p:pic>
      <p:pic>
        <p:nvPicPr>
          <p:cNvPr id="7" name="Picture 6">
            <a:extLst>
              <a:ext uri="{FF2B5EF4-FFF2-40B4-BE49-F238E27FC236}">
                <a16:creationId xmlns:a16="http://schemas.microsoft.com/office/drawing/2014/main" id="{CA3F2C25-1DBD-4664-768C-FA121045386C}"/>
              </a:ext>
            </a:extLst>
          </p:cNvPr>
          <p:cNvPicPr>
            <a:picLocks noChangeAspect="1"/>
          </p:cNvPicPr>
          <p:nvPr/>
        </p:nvPicPr>
        <p:blipFill>
          <a:blip r:embed="rId5"/>
          <a:stretch>
            <a:fillRect/>
          </a:stretch>
        </p:blipFill>
        <p:spPr>
          <a:xfrm>
            <a:off x="61870" y="3471530"/>
            <a:ext cx="5956461" cy="3327215"/>
          </a:xfrm>
          <a:prstGeom prst="rect">
            <a:avLst/>
          </a:prstGeom>
        </p:spPr>
      </p:pic>
      <p:sp>
        <p:nvSpPr>
          <p:cNvPr id="2" name="TextBox 1">
            <a:extLst>
              <a:ext uri="{FF2B5EF4-FFF2-40B4-BE49-F238E27FC236}">
                <a16:creationId xmlns:a16="http://schemas.microsoft.com/office/drawing/2014/main" id="{0D9B51CD-C700-E3F9-740F-BBDD184C1A74}"/>
              </a:ext>
            </a:extLst>
          </p:cNvPr>
          <p:cNvSpPr txBox="1"/>
          <p:nvPr/>
        </p:nvSpPr>
        <p:spPr>
          <a:xfrm>
            <a:off x="1265274" y="813391"/>
            <a:ext cx="7875682" cy="369332"/>
          </a:xfrm>
          <a:prstGeom prst="rect">
            <a:avLst/>
          </a:prstGeom>
          <a:noFill/>
        </p:spPr>
        <p:txBody>
          <a:bodyPr wrap="none" rtlCol="0">
            <a:spAutoFit/>
          </a:bodyPr>
          <a:lstStyle/>
          <a:p>
            <a:r>
              <a:rPr lang="en-US" dirty="0"/>
              <a:t>Look at these individual agents and see why the scores are pushing them differently</a:t>
            </a:r>
          </a:p>
        </p:txBody>
      </p:sp>
    </p:spTree>
    <p:extLst>
      <p:ext uri="{BB962C8B-B14F-4D97-AF65-F5344CB8AC3E}">
        <p14:creationId xmlns:p14="http://schemas.microsoft.com/office/powerpoint/2010/main" val="98656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aph of blue dots&#10;&#10;Description automatically generated">
            <a:extLst>
              <a:ext uri="{FF2B5EF4-FFF2-40B4-BE49-F238E27FC236}">
                <a16:creationId xmlns:a16="http://schemas.microsoft.com/office/drawing/2014/main" id="{706DED86-D7DC-6F9F-35BF-454F403E07D4}"/>
              </a:ext>
            </a:extLst>
          </p:cNvPr>
          <p:cNvPicPr>
            <a:picLocks noChangeAspect="1"/>
          </p:cNvPicPr>
          <p:nvPr/>
        </p:nvPicPr>
        <p:blipFill>
          <a:blip r:embed="rId2"/>
          <a:stretch>
            <a:fillRect/>
          </a:stretch>
        </p:blipFill>
        <p:spPr>
          <a:xfrm>
            <a:off x="633999" y="1158163"/>
            <a:ext cx="6278529" cy="4551934"/>
          </a:xfrm>
          <a:prstGeom prst="rect">
            <a:avLst/>
          </a:prstGeom>
        </p:spPr>
      </p:pic>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8173212" y="845897"/>
            <a:ext cx="3401568" cy="3358092"/>
          </a:xfrm>
        </p:spPr>
        <p:txBody>
          <a:bodyPr>
            <a:noAutofit/>
          </a:bodyPr>
          <a:lstStyle/>
          <a:p>
            <a:pPr marL="0" indent="0">
              <a:buNone/>
            </a:pPr>
            <a:r>
              <a:rPr lang="en-US" sz="3600" dirty="0">
                <a:solidFill>
                  <a:srgbClr val="FFFFFF"/>
                </a:solidFill>
              </a:rPr>
              <a:t>The previous slide’s work gives the following graph.</a:t>
            </a:r>
          </a:p>
          <a:p>
            <a:pPr marL="0" indent="0">
              <a:buNone/>
            </a:pPr>
            <a:endParaRPr lang="en-US" sz="3600" dirty="0">
              <a:solidFill>
                <a:srgbClr val="FFFFFF"/>
              </a:solidFill>
            </a:endParaRPr>
          </a:p>
          <a:p>
            <a:pPr marL="0" indent="0">
              <a:buNone/>
            </a:pPr>
            <a:r>
              <a:rPr lang="en-US" sz="3600" dirty="0">
                <a:solidFill>
                  <a:srgbClr val="FFFFFF"/>
                </a:solidFill>
              </a:rPr>
              <a:t>Let’s repeat this for the other systems in this particular graph.</a:t>
            </a:r>
          </a:p>
          <a:p>
            <a:r>
              <a:rPr lang="en-US" sz="3600" dirty="0">
                <a:solidFill>
                  <a:srgbClr val="FFFFFF"/>
                </a:solidFill>
              </a:rPr>
              <a:t> </a:t>
            </a:r>
            <a:endParaRPr lang="en-US" sz="36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292075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CBDFCC-9F16-34EB-6DE8-A18DDBFE2F3C}"/>
              </a:ext>
            </a:extLst>
          </p:cNvPr>
          <p:cNvPicPr>
            <a:picLocks noChangeAspect="1"/>
          </p:cNvPicPr>
          <p:nvPr/>
        </p:nvPicPr>
        <p:blipFill>
          <a:blip r:embed="rId2"/>
          <a:stretch>
            <a:fillRect/>
          </a:stretch>
        </p:blipFill>
        <p:spPr>
          <a:xfrm>
            <a:off x="62394" y="404811"/>
            <a:ext cx="8797111" cy="4842355"/>
          </a:xfrm>
          <a:prstGeom prst="rect">
            <a:avLst/>
          </a:prstGeom>
        </p:spPr>
      </p:pic>
      <p:sp>
        <p:nvSpPr>
          <p:cNvPr id="3" name="Oval 2">
            <a:extLst>
              <a:ext uri="{FF2B5EF4-FFF2-40B4-BE49-F238E27FC236}">
                <a16:creationId xmlns:a16="http://schemas.microsoft.com/office/drawing/2014/main" id="{F22C1875-13CA-390F-718C-04C79F128798}"/>
              </a:ext>
            </a:extLst>
          </p:cNvPr>
          <p:cNvSpPr/>
          <p:nvPr/>
        </p:nvSpPr>
        <p:spPr>
          <a:xfrm>
            <a:off x="5932967" y="584791"/>
            <a:ext cx="1663996" cy="2918637"/>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A0F312-1B34-2F59-7419-2923F6B9232F}"/>
              </a:ext>
            </a:extLst>
          </p:cNvPr>
          <p:cNvSpPr txBox="1"/>
          <p:nvPr/>
        </p:nvSpPr>
        <p:spPr>
          <a:xfrm>
            <a:off x="7899991" y="2503967"/>
            <a:ext cx="1945758" cy="923330"/>
          </a:xfrm>
          <a:prstGeom prst="rect">
            <a:avLst/>
          </a:prstGeom>
          <a:noFill/>
        </p:spPr>
        <p:txBody>
          <a:bodyPr wrap="square" rtlCol="0">
            <a:spAutoFit/>
          </a:bodyPr>
          <a:lstStyle/>
          <a:p>
            <a:r>
              <a:rPr lang="en-US" dirty="0"/>
              <a:t>Same pattern even with more precise values</a:t>
            </a:r>
          </a:p>
        </p:txBody>
      </p:sp>
    </p:spTree>
    <p:extLst>
      <p:ext uri="{BB962C8B-B14F-4D97-AF65-F5344CB8AC3E}">
        <p14:creationId xmlns:p14="http://schemas.microsoft.com/office/powerpoint/2010/main" val="7937803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47FE43-4F06-70E5-1D43-587B0ACBBCE9}"/>
              </a:ext>
            </a:extLst>
          </p:cNvPr>
          <p:cNvPicPr>
            <a:picLocks noChangeAspect="1"/>
          </p:cNvPicPr>
          <p:nvPr/>
        </p:nvPicPr>
        <p:blipFill>
          <a:blip r:embed="rId2"/>
          <a:stretch>
            <a:fillRect/>
          </a:stretch>
        </p:blipFill>
        <p:spPr>
          <a:xfrm>
            <a:off x="0" y="123050"/>
            <a:ext cx="6585409" cy="3624928"/>
          </a:xfrm>
          <a:prstGeom prst="rect">
            <a:avLst/>
          </a:prstGeom>
        </p:spPr>
      </p:pic>
      <p:pic>
        <p:nvPicPr>
          <p:cNvPr id="5" name="Picture 4">
            <a:extLst>
              <a:ext uri="{FF2B5EF4-FFF2-40B4-BE49-F238E27FC236}">
                <a16:creationId xmlns:a16="http://schemas.microsoft.com/office/drawing/2014/main" id="{7F4ACAEA-4AB6-BE94-2E61-AEECECBBECE6}"/>
              </a:ext>
            </a:extLst>
          </p:cNvPr>
          <p:cNvPicPr>
            <a:picLocks noChangeAspect="1"/>
          </p:cNvPicPr>
          <p:nvPr/>
        </p:nvPicPr>
        <p:blipFill>
          <a:blip r:embed="rId3"/>
          <a:stretch>
            <a:fillRect/>
          </a:stretch>
        </p:blipFill>
        <p:spPr>
          <a:xfrm>
            <a:off x="5775399" y="548354"/>
            <a:ext cx="5812759" cy="3199624"/>
          </a:xfrm>
          <a:prstGeom prst="rect">
            <a:avLst/>
          </a:prstGeom>
        </p:spPr>
      </p:pic>
      <p:sp>
        <p:nvSpPr>
          <p:cNvPr id="6" name="TextBox 5">
            <a:extLst>
              <a:ext uri="{FF2B5EF4-FFF2-40B4-BE49-F238E27FC236}">
                <a16:creationId xmlns:a16="http://schemas.microsoft.com/office/drawing/2014/main" id="{8C6FE24B-D1FF-1EAE-DCF6-28DC326300C6}"/>
              </a:ext>
            </a:extLst>
          </p:cNvPr>
          <p:cNvSpPr txBox="1"/>
          <p:nvPr/>
        </p:nvSpPr>
        <p:spPr>
          <a:xfrm>
            <a:off x="866554" y="4582633"/>
            <a:ext cx="10430540" cy="1200329"/>
          </a:xfrm>
          <a:prstGeom prst="rect">
            <a:avLst/>
          </a:prstGeom>
          <a:noFill/>
        </p:spPr>
        <p:txBody>
          <a:bodyPr wrap="square" rtlCol="0">
            <a:spAutoFit/>
          </a:bodyPr>
          <a:lstStyle/>
          <a:p>
            <a:r>
              <a:rPr lang="en-US" dirty="0"/>
              <a:t>I’m confused because there doesn’t seem to be a pattern to it…even when turning off my custom colors to make sure that wasn’t what was messing it up, the only pattern is the same general shape gets made each time across random seeds. The colors don’t land in any particular place. Is it because of how small the differences in the y-axis are?</a:t>
            </a:r>
          </a:p>
        </p:txBody>
      </p:sp>
    </p:spTree>
    <p:extLst>
      <p:ext uri="{BB962C8B-B14F-4D97-AF65-F5344CB8AC3E}">
        <p14:creationId xmlns:p14="http://schemas.microsoft.com/office/powerpoint/2010/main" val="1239706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2B246E-CAE9-D88B-043B-552FCE000D7D}"/>
              </a:ext>
            </a:extLst>
          </p:cNvPr>
          <p:cNvPicPr>
            <a:picLocks noChangeAspect="1"/>
          </p:cNvPicPr>
          <p:nvPr/>
        </p:nvPicPr>
        <p:blipFill>
          <a:blip r:embed="rId2"/>
          <a:stretch>
            <a:fillRect/>
          </a:stretch>
        </p:blipFill>
        <p:spPr>
          <a:xfrm>
            <a:off x="241558" y="132464"/>
            <a:ext cx="7056855" cy="3684624"/>
          </a:xfrm>
          <a:prstGeom prst="rect">
            <a:avLst/>
          </a:prstGeom>
        </p:spPr>
      </p:pic>
      <p:pic>
        <p:nvPicPr>
          <p:cNvPr id="7" name="Picture 6">
            <a:extLst>
              <a:ext uri="{FF2B5EF4-FFF2-40B4-BE49-F238E27FC236}">
                <a16:creationId xmlns:a16="http://schemas.microsoft.com/office/drawing/2014/main" id="{D14646B0-F8F4-B05D-3C20-ED532672AFC0}"/>
              </a:ext>
            </a:extLst>
          </p:cNvPr>
          <p:cNvPicPr>
            <a:picLocks noChangeAspect="1"/>
          </p:cNvPicPr>
          <p:nvPr/>
        </p:nvPicPr>
        <p:blipFill rotWithShape="1">
          <a:blip r:embed="rId3"/>
          <a:srcRect l="9631"/>
          <a:stretch/>
        </p:blipFill>
        <p:spPr>
          <a:xfrm>
            <a:off x="5704367" y="68669"/>
            <a:ext cx="6487633" cy="3748419"/>
          </a:xfrm>
          <a:prstGeom prst="rect">
            <a:avLst/>
          </a:prstGeom>
        </p:spPr>
      </p:pic>
      <p:sp>
        <p:nvSpPr>
          <p:cNvPr id="8" name="Rectangle 7">
            <a:extLst>
              <a:ext uri="{FF2B5EF4-FFF2-40B4-BE49-F238E27FC236}">
                <a16:creationId xmlns:a16="http://schemas.microsoft.com/office/drawing/2014/main" id="{96A63D98-43FD-CC9D-93A1-A18FD0D33B4F}"/>
              </a:ext>
            </a:extLst>
          </p:cNvPr>
          <p:cNvSpPr/>
          <p:nvPr/>
        </p:nvSpPr>
        <p:spPr>
          <a:xfrm>
            <a:off x="5135526" y="2546498"/>
            <a:ext cx="2030818" cy="4465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Seed == 27</a:t>
            </a:r>
          </a:p>
        </p:txBody>
      </p:sp>
      <p:pic>
        <p:nvPicPr>
          <p:cNvPr id="10" name="Picture 9">
            <a:extLst>
              <a:ext uri="{FF2B5EF4-FFF2-40B4-BE49-F238E27FC236}">
                <a16:creationId xmlns:a16="http://schemas.microsoft.com/office/drawing/2014/main" id="{6C04F08E-F91E-DA79-2460-C0F243E2F019}"/>
              </a:ext>
            </a:extLst>
          </p:cNvPr>
          <p:cNvPicPr>
            <a:picLocks noChangeAspect="1"/>
          </p:cNvPicPr>
          <p:nvPr/>
        </p:nvPicPr>
        <p:blipFill>
          <a:blip r:embed="rId4"/>
          <a:stretch>
            <a:fillRect/>
          </a:stretch>
        </p:blipFill>
        <p:spPr>
          <a:xfrm>
            <a:off x="666861" y="3767736"/>
            <a:ext cx="5664828" cy="2957799"/>
          </a:xfrm>
          <a:prstGeom prst="rect">
            <a:avLst/>
          </a:prstGeom>
        </p:spPr>
      </p:pic>
      <p:sp>
        <p:nvSpPr>
          <p:cNvPr id="11" name="Rectangle 10">
            <a:extLst>
              <a:ext uri="{FF2B5EF4-FFF2-40B4-BE49-F238E27FC236}">
                <a16:creationId xmlns:a16="http://schemas.microsoft.com/office/drawing/2014/main" id="{2F8F2258-1632-7398-59A2-528550DAE6FF}"/>
              </a:ext>
            </a:extLst>
          </p:cNvPr>
          <p:cNvSpPr/>
          <p:nvPr/>
        </p:nvSpPr>
        <p:spPr>
          <a:xfrm>
            <a:off x="4688958" y="5554006"/>
            <a:ext cx="2030818" cy="4465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Seed == 20. This one looks closer to what I expected</a:t>
            </a:r>
          </a:p>
        </p:txBody>
      </p:sp>
      <p:pic>
        <p:nvPicPr>
          <p:cNvPr id="13" name="Picture 12">
            <a:extLst>
              <a:ext uri="{FF2B5EF4-FFF2-40B4-BE49-F238E27FC236}">
                <a16:creationId xmlns:a16="http://schemas.microsoft.com/office/drawing/2014/main" id="{8D0E92EE-13F4-7116-D746-6176DD086867}"/>
              </a:ext>
            </a:extLst>
          </p:cNvPr>
          <p:cNvPicPr>
            <a:picLocks noChangeAspect="1"/>
          </p:cNvPicPr>
          <p:nvPr/>
        </p:nvPicPr>
        <p:blipFill>
          <a:blip r:embed="rId5"/>
          <a:stretch>
            <a:fillRect/>
          </a:stretch>
        </p:blipFill>
        <p:spPr>
          <a:xfrm>
            <a:off x="6924062" y="3857181"/>
            <a:ext cx="4273915" cy="2828260"/>
          </a:xfrm>
          <a:prstGeom prst="rect">
            <a:avLst/>
          </a:prstGeom>
        </p:spPr>
      </p:pic>
    </p:spTree>
    <p:extLst>
      <p:ext uri="{BB962C8B-B14F-4D97-AF65-F5344CB8AC3E}">
        <p14:creationId xmlns:p14="http://schemas.microsoft.com/office/powerpoint/2010/main" val="19510997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Video extremeness (delta) scatter plots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01C0997-300B-DD07-A151-EFB35B5CEB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669" y="993837"/>
            <a:ext cx="5597484" cy="2759402"/>
          </a:xfrm>
          <a:prstGeom prst="rect">
            <a:avLst/>
          </a:prstGeom>
        </p:spPr>
      </p:pic>
      <p:pic>
        <p:nvPicPr>
          <p:cNvPr id="9" name="Picture 8">
            <a:extLst>
              <a:ext uri="{FF2B5EF4-FFF2-40B4-BE49-F238E27FC236}">
                <a16:creationId xmlns:a16="http://schemas.microsoft.com/office/drawing/2014/main" id="{59D8ECD3-A446-2FB9-D4D6-59CCF9791E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97651" y="995702"/>
            <a:ext cx="5554623" cy="2774486"/>
          </a:xfrm>
          <a:prstGeom prst="rect">
            <a:avLst/>
          </a:prstGeom>
        </p:spPr>
      </p:pic>
      <p:pic>
        <p:nvPicPr>
          <p:cNvPr id="11" name="Picture 10">
            <a:extLst>
              <a:ext uri="{FF2B5EF4-FFF2-40B4-BE49-F238E27FC236}">
                <a16:creationId xmlns:a16="http://schemas.microsoft.com/office/drawing/2014/main" id="{44B279A1-6852-F5D1-F0E3-3338F03EE2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897180"/>
            <a:ext cx="5748006" cy="2850778"/>
          </a:xfrm>
          <a:prstGeom prst="rect">
            <a:avLst/>
          </a:prstGeom>
        </p:spPr>
      </p:pic>
      <p:pic>
        <p:nvPicPr>
          <p:cNvPr id="13" name="Picture 12">
            <a:extLst>
              <a:ext uri="{FF2B5EF4-FFF2-40B4-BE49-F238E27FC236}">
                <a16:creationId xmlns:a16="http://schemas.microsoft.com/office/drawing/2014/main" id="{ABCB3271-2CC5-6477-1BBF-5A3BB467EC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63069" y="3897179"/>
            <a:ext cx="5933800" cy="2850778"/>
          </a:xfrm>
          <a:prstGeom prst="rect">
            <a:avLst/>
          </a:prstGeom>
        </p:spPr>
      </p:pic>
    </p:spTree>
    <p:extLst>
      <p:ext uri="{BB962C8B-B14F-4D97-AF65-F5344CB8AC3E}">
        <p14:creationId xmlns:p14="http://schemas.microsoft.com/office/powerpoint/2010/main" val="18345373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4CB1B-6E71-B587-60CF-489183BD187D}"/>
              </a:ext>
            </a:extLst>
          </p:cNvPr>
          <p:cNvSpPr>
            <a:spLocks noGrp="1"/>
          </p:cNvSpPr>
          <p:nvPr>
            <p:ph type="title"/>
          </p:nvPr>
        </p:nvSpPr>
        <p:spPr/>
        <p:txBody>
          <a:bodyPr/>
          <a:lstStyle/>
          <a:p>
            <a:r>
              <a:rPr lang="en-US" dirty="0"/>
              <a:t>This one makes sense! Finally!</a:t>
            </a:r>
          </a:p>
        </p:txBody>
      </p:sp>
      <p:pic>
        <p:nvPicPr>
          <p:cNvPr id="6" name="Content Placeholder 5">
            <a:extLst>
              <a:ext uri="{FF2B5EF4-FFF2-40B4-BE49-F238E27FC236}">
                <a16:creationId xmlns:a16="http://schemas.microsoft.com/office/drawing/2014/main" id="{50B826FC-63A9-9391-837E-41AEEF253ADA}"/>
              </a:ext>
            </a:extLst>
          </p:cNvPr>
          <p:cNvPicPr>
            <a:picLocks noGrp="1" noChangeAspect="1"/>
          </p:cNvPicPr>
          <p:nvPr>
            <p:ph sz="half" idx="1"/>
          </p:nvPr>
        </p:nvPicPr>
        <p:blipFill>
          <a:blip r:embed="rId2"/>
          <a:stretch>
            <a:fillRect/>
          </a:stretch>
        </p:blipFill>
        <p:spPr>
          <a:xfrm>
            <a:off x="389055" y="2069925"/>
            <a:ext cx="6397324" cy="3172813"/>
          </a:xfrm>
        </p:spPr>
      </p:pic>
      <p:sp>
        <p:nvSpPr>
          <p:cNvPr id="4" name="Content Placeholder 3">
            <a:extLst>
              <a:ext uri="{FF2B5EF4-FFF2-40B4-BE49-F238E27FC236}">
                <a16:creationId xmlns:a16="http://schemas.microsoft.com/office/drawing/2014/main" id="{6B360EFE-4BCD-7344-4C37-BDAFE333F6E0}"/>
              </a:ext>
            </a:extLst>
          </p:cNvPr>
          <p:cNvSpPr>
            <a:spLocks noGrp="1"/>
          </p:cNvSpPr>
          <p:nvPr>
            <p:ph sz="half" idx="2"/>
          </p:nvPr>
        </p:nvSpPr>
        <p:spPr>
          <a:xfrm>
            <a:off x="7287237" y="568034"/>
            <a:ext cx="4663440" cy="3767328"/>
          </a:xfrm>
        </p:spPr>
        <p:txBody>
          <a:bodyPr/>
          <a:lstStyle/>
          <a:p>
            <a:r>
              <a:rPr lang="en-US" dirty="0"/>
              <a:t>The purple (higher delta) == higher stratification towards the extremes. This looks like what we drew on the whiteboard last week!</a:t>
            </a:r>
          </a:p>
          <a:p>
            <a:r>
              <a:rPr lang="en-US" dirty="0"/>
              <a:t>Todo: plot just small medium large since the medium is getting </a:t>
            </a:r>
            <a:r>
              <a:rPr lang="en-US" dirty="0" err="1"/>
              <a:t>kond</a:t>
            </a:r>
            <a:r>
              <a:rPr lang="en-US" dirty="0"/>
              <a:t> of hidden</a:t>
            </a:r>
          </a:p>
        </p:txBody>
      </p:sp>
      <p:pic>
        <p:nvPicPr>
          <p:cNvPr id="8" name="Picture 7">
            <a:extLst>
              <a:ext uri="{FF2B5EF4-FFF2-40B4-BE49-F238E27FC236}">
                <a16:creationId xmlns:a16="http://schemas.microsoft.com/office/drawing/2014/main" id="{700E8F4E-74B7-A19B-FF23-C564F40FA1A6}"/>
              </a:ext>
            </a:extLst>
          </p:cNvPr>
          <p:cNvPicPr>
            <a:picLocks noChangeAspect="1"/>
          </p:cNvPicPr>
          <p:nvPr/>
        </p:nvPicPr>
        <p:blipFill>
          <a:blip r:embed="rId3"/>
          <a:stretch>
            <a:fillRect/>
          </a:stretch>
        </p:blipFill>
        <p:spPr>
          <a:xfrm>
            <a:off x="6491177" y="3508960"/>
            <a:ext cx="5222578" cy="3021162"/>
          </a:xfrm>
          <a:prstGeom prst="rect">
            <a:avLst/>
          </a:prstGeom>
        </p:spPr>
      </p:pic>
    </p:spTree>
    <p:extLst>
      <p:ext uri="{BB962C8B-B14F-4D97-AF65-F5344CB8AC3E}">
        <p14:creationId xmlns:p14="http://schemas.microsoft.com/office/powerpoint/2010/main" val="13651253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0733-8ADF-F729-36A0-146B87FBDB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C6C27D-FEE0-46CF-25C4-CD8F6823137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CB4C275C-67B2-D64E-5097-8A904B45BC7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781126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7E27F3-E051-C2A0-ADB9-9991C9B65E01}"/>
              </a:ext>
            </a:extLst>
          </p:cNvPr>
          <p:cNvPicPr>
            <a:picLocks noChangeAspect="1"/>
          </p:cNvPicPr>
          <p:nvPr/>
        </p:nvPicPr>
        <p:blipFill>
          <a:blip r:embed="rId2"/>
          <a:stretch>
            <a:fillRect/>
          </a:stretch>
        </p:blipFill>
        <p:spPr>
          <a:xfrm>
            <a:off x="46739" y="0"/>
            <a:ext cx="9429750" cy="4676775"/>
          </a:xfrm>
          <a:prstGeom prst="rect">
            <a:avLst/>
          </a:prstGeom>
        </p:spPr>
      </p:pic>
      <p:pic>
        <p:nvPicPr>
          <p:cNvPr id="8" name="Picture 7">
            <a:extLst>
              <a:ext uri="{FF2B5EF4-FFF2-40B4-BE49-F238E27FC236}">
                <a16:creationId xmlns:a16="http://schemas.microsoft.com/office/drawing/2014/main" id="{C5CCF19C-FE87-649F-7BDA-7B4067B3E510}"/>
              </a:ext>
            </a:extLst>
          </p:cNvPr>
          <p:cNvPicPr>
            <a:picLocks noChangeAspect="1"/>
          </p:cNvPicPr>
          <p:nvPr/>
        </p:nvPicPr>
        <p:blipFill rotWithShape="1">
          <a:blip r:embed="rId3"/>
          <a:srcRect l="16474" r="20721"/>
          <a:stretch/>
        </p:blipFill>
        <p:spPr>
          <a:xfrm>
            <a:off x="7543800" y="3493996"/>
            <a:ext cx="3902150" cy="3081466"/>
          </a:xfrm>
          <a:prstGeom prst="rect">
            <a:avLst/>
          </a:prstGeom>
        </p:spPr>
      </p:pic>
      <p:cxnSp>
        <p:nvCxnSpPr>
          <p:cNvPr id="13" name="Connector: Curved 12">
            <a:extLst>
              <a:ext uri="{FF2B5EF4-FFF2-40B4-BE49-F238E27FC236}">
                <a16:creationId xmlns:a16="http://schemas.microsoft.com/office/drawing/2014/main" id="{A04E06DA-DF20-0F2F-435E-EF5DC4655C46}"/>
              </a:ext>
            </a:extLst>
          </p:cNvPr>
          <p:cNvCxnSpPr>
            <a:stCxn id="6" idx="2"/>
          </p:cNvCxnSpPr>
          <p:nvPr/>
        </p:nvCxnSpPr>
        <p:spPr>
          <a:xfrm rot="16200000" flipH="1">
            <a:off x="5529927" y="3908461"/>
            <a:ext cx="761778" cy="2298405"/>
          </a:xfrm>
          <a:prstGeom prst="curvedConnector2">
            <a:avLst/>
          </a:prstGeom>
          <a:ln w="57150">
            <a:solidFill>
              <a:srgbClr val="99C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4261155-CEAA-352D-DDE4-D031A64E5681}"/>
              </a:ext>
            </a:extLst>
          </p:cNvPr>
          <p:cNvSpPr txBox="1"/>
          <p:nvPr/>
        </p:nvSpPr>
        <p:spPr>
          <a:xfrm>
            <a:off x="1981199" y="5438553"/>
            <a:ext cx="4593265" cy="861774"/>
          </a:xfrm>
          <a:prstGeom prst="rect">
            <a:avLst/>
          </a:prstGeom>
          <a:noFill/>
        </p:spPr>
        <p:txBody>
          <a:bodyPr wrap="square" rtlCol="0">
            <a:spAutoFit/>
          </a:bodyPr>
          <a:lstStyle/>
          <a:p>
            <a:r>
              <a:rPr lang="en-US" sz="3000" b="1" i="1" dirty="0">
                <a:solidFill>
                  <a:srgbClr val="99CD31"/>
                </a:solidFill>
              </a:rPr>
              <a:t>0.5 is buried under 1.0!</a:t>
            </a:r>
          </a:p>
          <a:p>
            <a:pPr algn="ctr"/>
            <a:r>
              <a:rPr lang="en-US" sz="2000" b="1" i="1" dirty="0">
                <a:solidFill>
                  <a:srgbClr val="99CD31"/>
                </a:solidFill>
              </a:rPr>
              <a:t>(see next slide)</a:t>
            </a:r>
          </a:p>
        </p:txBody>
      </p:sp>
      <p:pic>
        <p:nvPicPr>
          <p:cNvPr id="15" name="Picture 14">
            <a:extLst>
              <a:ext uri="{FF2B5EF4-FFF2-40B4-BE49-F238E27FC236}">
                <a16:creationId xmlns:a16="http://schemas.microsoft.com/office/drawing/2014/main" id="{F918E1FA-D378-2F70-EA9D-015F3B179FA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777549" y="704792"/>
            <a:ext cx="3808616" cy="2203212"/>
          </a:xfrm>
          <a:prstGeom prst="rect">
            <a:avLst/>
          </a:prstGeom>
        </p:spPr>
      </p:pic>
    </p:spTree>
    <p:extLst>
      <p:ext uri="{BB962C8B-B14F-4D97-AF65-F5344CB8AC3E}">
        <p14:creationId xmlns:p14="http://schemas.microsoft.com/office/powerpoint/2010/main" val="15936992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76A95C-130A-A447-AACC-0E7E0F0F00DB}"/>
              </a:ext>
            </a:extLst>
          </p:cNvPr>
          <p:cNvPicPr>
            <a:picLocks noChangeAspect="1"/>
          </p:cNvPicPr>
          <p:nvPr/>
        </p:nvPicPr>
        <p:blipFill>
          <a:blip r:embed="rId2"/>
          <a:stretch>
            <a:fillRect/>
          </a:stretch>
        </p:blipFill>
        <p:spPr>
          <a:xfrm>
            <a:off x="1381125" y="1090612"/>
            <a:ext cx="9429750" cy="4676775"/>
          </a:xfrm>
          <a:prstGeom prst="rect">
            <a:avLst/>
          </a:prstGeom>
        </p:spPr>
      </p:pic>
      <p:pic>
        <p:nvPicPr>
          <p:cNvPr id="5" name="Picture 4">
            <a:extLst>
              <a:ext uri="{FF2B5EF4-FFF2-40B4-BE49-F238E27FC236}">
                <a16:creationId xmlns:a16="http://schemas.microsoft.com/office/drawing/2014/main" id="{5B1C8352-BD89-D630-4C6E-323EED63198C}"/>
              </a:ext>
            </a:extLst>
          </p:cNvPr>
          <p:cNvPicPr>
            <a:picLocks noChangeAspect="1"/>
          </p:cNvPicPr>
          <p:nvPr/>
        </p:nvPicPr>
        <p:blipFill>
          <a:blip r:embed="rId3"/>
          <a:stretch>
            <a:fillRect/>
          </a:stretch>
        </p:blipFill>
        <p:spPr>
          <a:xfrm>
            <a:off x="1381125" y="1090612"/>
            <a:ext cx="9429750" cy="4676775"/>
          </a:xfrm>
          <a:prstGeom prst="rect">
            <a:avLst/>
          </a:prstGeom>
        </p:spPr>
      </p:pic>
      <p:pic>
        <p:nvPicPr>
          <p:cNvPr id="7" name="Picture 6">
            <a:extLst>
              <a:ext uri="{FF2B5EF4-FFF2-40B4-BE49-F238E27FC236}">
                <a16:creationId xmlns:a16="http://schemas.microsoft.com/office/drawing/2014/main" id="{62964C39-56C1-9C66-08B5-57BBB9905A13}"/>
              </a:ext>
            </a:extLst>
          </p:cNvPr>
          <p:cNvPicPr>
            <a:picLocks noChangeAspect="1"/>
          </p:cNvPicPr>
          <p:nvPr/>
        </p:nvPicPr>
        <p:blipFill>
          <a:blip r:embed="rId4"/>
          <a:stretch>
            <a:fillRect/>
          </a:stretch>
        </p:blipFill>
        <p:spPr>
          <a:xfrm>
            <a:off x="1381125" y="1090612"/>
            <a:ext cx="9429750" cy="4676775"/>
          </a:xfrm>
          <a:prstGeom prst="rect">
            <a:avLst/>
          </a:prstGeom>
        </p:spPr>
      </p:pic>
      <p:pic>
        <p:nvPicPr>
          <p:cNvPr id="9" name="Picture 8">
            <a:extLst>
              <a:ext uri="{FF2B5EF4-FFF2-40B4-BE49-F238E27FC236}">
                <a16:creationId xmlns:a16="http://schemas.microsoft.com/office/drawing/2014/main" id="{8E74C734-CAED-8795-1575-B84D28F2AF15}"/>
              </a:ext>
            </a:extLst>
          </p:cNvPr>
          <p:cNvPicPr>
            <a:picLocks noChangeAspect="1"/>
          </p:cNvPicPr>
          <p:nvPr/>
        </p:nvPicPr>
        <p:blipFill>
          <a:blip r:embed="rId5"/>
          <a:stretch>
            <a:fillRect/>
          </a:stretch>
        </p:blipFill>
        <p:spPr>
          <a:xfrm>
            <a:off x="1381125" y="1090612"/>
            <a:ext cx="9429750" cy="4676775"/>
          </a:xfrm>
          <a:prstGeom prst="rect">
            <a:avLst/>
          </a:prstGeom>
        </p:spPr>
      </p:pic>
      <p:pic>
        <p:nvPicPr>
          <p:cNvPr id="11" name="Picture 10">
            <a:extLst>
              <a:ext uri="{FF2B5EF4-FFF2-40B4-BE49-F238E27FC236}">
                <a16:creationId xmlns:a16="http://schemas.microsoft.com/office/drawing/2014/main" id="{4A51D1D9-CBEA-F27F-0AE3-9EECE49FBD21}"/>
              </a:ext>
            </a:extLst>
          </p:cNvPr>
          <p:cNvPicPr>
            <a:picLocks noChangeAspect="1"/>
          </p:cNvPicPr>
          <p:nvPr/>
        </p:nvPicPr>
        <p:blipFill>
          <a:blip r:embed="rId6"/>
          <a:stretch>
            <a:fillRect/>
          </a:stretch>
        </p:blipFill>
        <p:spPr>
          <a:xfrm>
            <a:off x="1381125" y="1090612"/>
            <a:ext cx="9429750" cy="4676775"/>
          </a:xfrm>
          <a:prstGeom prst="rect">
            <a:avLst/>
          </a:prstGeom>
        </p:spPr>
      </p:pic>
      <p:pic>
        <p:nvPicPr>
          <p:cNvPr id="13" name="Picture 12">
            <a:extLst>
              <a:ext uri="{FF2B5EF4-FFF2-40B4-BE49-F238E27FC236}">
                <a16:creationId xmlns:a16="http://schemas.microsoft.com/office/drawing/2014/main" id="{2DC90EDF-EA2F-491E-A569-4CECFD28CC8F}"/>
              </a:ext>
            </a:extLst>
          </p:cNvPr>
          <p:cNvPicPr>
            <a:picLocks noChangeAspect="1"/>
          </p:cNvPicPr>
          <p:nvPr/>
        </p:nvPicPr>
        <p:blipFill>
          <a:blip r:embed="rId7"/>
          <a:stretch>
            <a:fillRect/>
          </a:stretch>
        </p:blipFill>
        <p:spPr>
          <a:xfrm>
            <a:off x="1381125" y="1090612"/>
            <a:ext cx="9429750" cy="4676775"/>
          </a:xfrm>
          <a:prstGeom prst="rect">
            <a:avLst/>
          </a:prstGeom>
        </p:spPr>
      </p:pic>
      <p:pic>
        <p:nvPicPr>
          <p:cNvPr id="15" name="Picture 14">
            <a:extLst>
              <a:ext uri="{FF2B5EF4-FFF2-40B4-BE49-F238E27FC236}">
                <a16:creationId xmlns:a16="http://schemas.microsoft.com/office/drawing/2014/main" id="{4EBAF2FF-DEFF-62AD-2C99-35D20F8E4189}"/>
              </a:ext>
            </a:extLst>
          </p:cNvPr>
          <p:cNvPicPr>
            <a:picLocks noChangeAspect="1"/>
          </p:cNvPicPr>
          <p:nvPr/>
        </p:nvPicPr>
        <p:blipFill>
          <a:blip r:embed="rId8"/>
          <a:stretch>
            <a:fillRect/>
          </a:stretch>
        </p:blipFill>
        <p:spPr>
          <a:xfrm>
            <a:off x="1381125" y="1090612"/>
            <a:ext cx="9429750" cy="4676775"/>
          </a:xfrm>
          <a:prstGeom prst="rect">
            <a:avLst/>
          </a:prstGeom>
        </p:spPr>
      </p:pic>
      <p:pic>
        <p:nvPicPr>
          <p:cNvPr id="17" name="Picture 16">
            <a:extLst>
              <a:ext uri="{FF2B5EF4-FFF2-40B4-BE49-F238E27FC236}">
                <a16:creationId xmlns:a16="http://schemas.microsoft.com/office/drawing/2014/main" id="{95B5A491-2B95-F8E2-6B49-9587E3CDF6A1}"/>
              </a:ext>
            </a:extLst>
          </p:cNvPr>
          <p:cNvPicPr>
            <a:picLocks noChangeAspect="1"/>
          </p:cNvPicPr>
          <p:nvPr/>
        </p:nvPicPr>
        <p:blipFill>
          <a:blip r:embed="rId9"/>
          <a:stretch>
            <a:fillRect/>
          </a:stretch>
        </p:blipFill>
        <p:spPr>
          <a:xfrm>
            <a:off x="1381125" y="1090612"/>
            <a:ext cx="9429750" cy="4676775"/>
          </a:xfrm>
          <a:prstGeom prst="rect">
            <a:avLst/>
          </a:prstGeom>
        </p:spPr>
      </p:pic>
      <p:pic>
        <p:nvPicPr>
          <p:cNvPr id="19" name="Picture 18">
            <a:extLst>
              <a:ext uri="{FF2B5EF4-FFF2-40B4-BE49-F238E27FC236}">
                <a16:creationId xmlns:a16="http://schemas.microsoft.com/office/drawing/2014/main" id="{7FEFF666-EB30-6745-C627-749A0FA714F5}"/>
              </a:ext>
            </a:extLst>
          </p:cNvPr>
          <p:cNvPicPr>
            <a:picLocks noChangeAspect="1"/>
          </p:cNvPicPr>
          <p:nvPr/>
        </p:nvPicPr>
        <p:blipFill>
          <a:blip r:embed="rId10"/>
          <a:stretch>
            <a:fillRect/>
          </a:stretch>
        </p:blipFill>
        <p:spPr>
          <a:xfrm>
            <a:off x="1381125" y="1090612"/>
            <a:ext cx="9429750" cy="4676775"/>
          </a:xfrm>
          <a:prstGeom prst="rect">
            <a:avLst/>
          </a:prstGeom>
        </p:spPr>
      </p:pic>
      <p:pic>
        <p:nvPicPr>
          <p:cNvPr id="21" name="Picture 20">
            <a:extLst>
              <a:ext uri="{FF2B5EF4-FFF2-40B4-BE49-F238E27FC236}">
                <a16:creationId xmlns:a16="http://schemas.microsoft.com/office/drawing/2014/main" id="{F79665E4-6CC1-C179-A3EF-AE9B7471FEC0}"/>
              </a:ext>
            </a:extLst>
          </p:cNvPr>
          <p:cNvPicPr>
            <a:picLocks noChangeAspect="1"/>
          </p:cNvPicPr>
          <p:nvPr/>
        </p:nvPicPr>
        <p:blipFill>
          <a:blip r:embed="rId11"/>
          <a:stretch>
            <a:fillRect/>
          </a:stretch>
        </p:blipFill>
        <p:spPr>
          <a:xfrm>
            <a:off x="1381125" y="1090612"/>
            <a:ext cx="9429750" cy="4676775"/>
          </a:xfrm>
          <a:prstGeom prst="rect">
            <a:avLst/>
          </a:prstGeom>
        </p:spPr>
      </p:pic>
      <p:pic>
        <p:nvPicPr>
          <p:cNvPr id="23" name="Picture 22">
            <a:extLst>
              <a:ext uri="{FF2B5EF4-FFF2-40B4-BE49-F238E27FC236}">
                <a16:creationId xmlns:a16="http://schemas.microsoft.com/office/drawing/2014/main" id="{6E9973FE-83E0-549A-22AD-D3C86A825D62}"/>
              </a:ext>
            </a:extLst>
          </p:cNvPr>
          <p:cNvPicPr>
            <a:picLocks noChangeAspect="1"/>
          </p:cNvPicPr>
          <p:nvPr/>
        </p:nvPicPr>
        <p:blipFill>
          <a:blip r:embed="rId12"/>
          <a:stretch>
            <a:fillRect/>
          </a:stretch>
        </p:blipFill>
        <p:spPr>
          <a:xfrm>
            <a:off x="1381125" y="1090612"/>
            <a:ext cx="9429750" cy="4676775"/>
          </a:xfrm>
          <a:prstGeom prst="rect">
            <a:avLst/>
          </a:prstGeom>
        </p:spPr>
      </p:pic>
      <p:sp>
        <p:nvSpPr>
          <p:cNvPr id="24" name="TextBox 23">
            <a:extLst>
              <a:ext uri="{FF2B5EF4-FFF2-40B4-BE49-F238E27FC236}">
                <a16:creationId xmlns:a16="http://schemas.microsoft.com/office/drawing/2014/main" id="{F882AC90-F78F-C003-96BA-66B1DCA122AA}"/>
              </a:ext>
            </a:extLst>
          </p:cNvPr>
          <p:cNvSpPr txBox="1"/>
          <p:nvPr/>
        </p:nvSpPr>
        <p:spPr>
          <a:xfrm>
            <a:off x="8968563" y="2514600"/>
            <a:ext cx="1621465" cy="923330"/>
          </a:xfrm>
          <a:prstGeom prst="rect">
            <a:avLst/>
          </a:prstGeom>
          <a:noFill/>
        </p:spPr>
        <p:txBody>
          <a:bodyPr wrap="square" rtlCol="0">
            <a:spAutoFit/>
          </a:bodyPr>
          <a:lstStyle/>
          <a:p>
            <a:r>
              <a:rPr lang="en-US" dirty="0"/>
              <a:t>From 0.3 on, they’re all the same.</a:t>
            </a:r>
          </a:p>
        </p:txBody>
      </p:sp>
    </p:spTree>
    <p:extLst>
      <p:ext uri="{BB962C8B-B14F-4D97-AF65-F5344CB8AC3E}">
        <p14:creationId xmlns:p14="http://schemas.microsoft.com/office/powerpoint/2010/main" val="232806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CB5E5F-4531-6546-82AC-9FA0635D0C5E}"/>
              </a:ext>
            </a:extLst>
          </p:cNvPr>
          <p:cNvPicPr>
            <a:picLocks noChangeAspect="1"/>
          </p:cNvPicPr>
          <p:nvPr/>
        </p:nvPicPr>
        <p:blipFill rotWithShape="1">
          <a:blip r:embed="rId2"/>
          <a:srcRect l="11338" r="16956"/>
          <a:stretch/>
        </p:blipFill>
        <p:spPr>
          <a:xfrm>
            <a:off x="680484" y="808850"/>
            <a:ext cx="3631019" cy="2806221"/>
          </a:xfrm>
          <a:prstGeom prst="rect">
            <a:avLst/>
          </a:prstGeom>
        </p:spPr>
      </p:pic>
      <p:pic>
        <p:nvPicPr>
          <p:cNvPr id="12" name="Picture 11">
            <a:extLst>
              <a:ext uri="{FF2B5EF4-FFF2-40B4-BE49-F238E27FC236}">
                <a16:creationId xmlns:a16="http://schemas.microsoft.com/office/drawing/2014/main" id="{9DF92490-605E-3D88-C79B-9EAA8E405107}"/>
              </a:ext>
            </a:extLst>
          </p:cNvPr>
          <p:cNvPicPr>
            <a:picLocks noChangeAspect="1"/>
          </p:cNvPicPr>
          <p:nvPr/>
        </p:nvPicPr>
        <p:blipFill rotWithShape="1">
          <a:blip r:embed="rId3"/>
          <a:srcRect l="15647" r="15866"/>
          <a:stretch/>
        </p:blipFill>
        <p:spPr>
          <a:xfrm>
            <a:off x="4263655" y="808850"/>
            <a:ext cx="3467989" cy="2806220"/>
          </a:xfrm>
          <a:prstGeom prst="rect">
            <a:avLst/>
          </a:prstGeom>
        </p:spPr>
      </p:pic>
      <p:pic>
        <p:nvPicPr>
          <p:cNvPr id="18" name="Picture 17">
            <a:extLst>
              <a:ext uri="{FF2B5EF4-FFF2-40B4-BE49-F238E27FC236}">
                <a16:creationId xmlns:a16="http://schemas.microsoft.com/office/drawing/2014/main" id="{6909DF5C-AA0B-FD07-B97D-8DA71D033861}"/>
              </a:ext>
            </a:extLst>
          </p:cNvPr>
          <p:cNvPicPr>
            <a:picLocks noChangeAspect="1"/>
          </p:cNvPicPr>
          <p:nvPr/>
        </p:nvPicPr>
        <p:blipFill rotWithShape="1">
          <a:blip r:embed="rId4"/>
          <a:srcRect l="15482" r="17774"/>
          <a:stretch/>
        </p:blipFill>
        <p:spPr>
          <a:xfrm>
            <a:off x="7663583" y="768590"/>
            <a:ext cx="3476736" cy="2886739"/>
          </a:xfrm>
          <a:prstGeom prst="rect">
            <a:avLst/>
          </a:prstGeom>
        </p:spPr>
      </p:pic>
      <p:pic>
        <p:nvPicPr>
          <p:cNvPr id="21" name="Picture 20">
            <a:extLst>
              <a:ext uri="{FF2B5EF4-FFF2-40B4-BE49-F238E27FC236}">
                <a16:creationId xmlns:a16="http://schemas.microsoft.com/office/drawing/2014/main" id="{13EA2AFD-19ED-129F-66F3-3849CCA6EAAA}"/>
              </a:ext>
            </a:extLst>
          </p:cNvPr>
          <p:cNvPicPr>
            <a:picLocks noChangeAspect="1"/>
          </p:cNvPicPr>
          <p:nvPr/>
        </p:nvPicPr>
        <p:blipFill rotWithShape="1">
          <a:blip r:embed="rId5"/>
          <a:srcRect l="15789" r="17360"/>
          <a:stretch/>
        </p:blipFill>
        <p:spPr>
          <a:xfrm>
            <a:off x="795666" y="3864935"/>
            <a:ext cx="3467989" cy="2874901"/>
          </a:xfrm>
          <a:prstGeom prst="rect">
            <a:avLst/>
          </a:prstGeom>
        </p:spPr>
      </p:pic>
      <p:pic>
        <p:nvPicPr>
          <p:cNvPr id="23" name="Picture 22">
            <a:extLst>
              <a:ext uri="{FF2B5EF4-FFF2-40B4-BE49-F238E27FC236}">
                <a16:creationId xmlns:a16="http://schemas.microsoft.com/office/drawing/2014/main" id="{090C342A-8FEE-D415-14E0-81BEC407179F}"/>
              </a:ext>
            </a:extLst>
          </p:cNvPr>
          <p:cNvPicPr>
            <a:picLocks noChangeAspect="1"/>
          </p:cNvPicPr>
          <p:nvPr/>
        </p:nvPicPr>
        <p:blipFill rotWithShape="1">
          <a:blip r:embed="rId6"/>
          <a:srcRect l="15626" r="17032"/>
          <a:stretch/>
        </p:blipFill>
        <p:spPr>
          <a:xfrm>
            <a:off x="4311503" y="3885937"/>
            <a:ext cx="3467989" cy="2853899"/>
          </a:xfrm>
          <a:prstGeom prst="rect">
            <a:avLst/>
          </a:prstGeom>
        </p:spPr>
      </p:pic>
      <p:pic>
        <p:nvPicPr>
          <p:cNvPr id="25" name="Picture 24">
            <a:extLst>
              <a:ext uri="{FF2B5EF4-FFF2-40B4-BE49-F238E27FC236}">
                <a16:creationId xmlns:a16="http://schemas.microsoft.com/office/drawing/2014/main" id="{19BD080E-D9F0-A210-B306-210D3342BA0E}"/>
              </a:ext>
            </a:extLst>
          </p:cNvPr>
          <p:cNvPicPr>
            <a:picLocks noChangeAspect="1"/>
          </p:cNvPicPr>
          <p:nvPr/>
        </p:nvPicPr>
        <p:blipFill rotWithShape="1">
          <a:blip r:embed="rId7"/>
          <a:srcRect l="14114" r="17662"/>
          <a:stretch/>
        </p:blipFill>
        <p:spPr>
          <a:xfrm>
            <a:off x="7779492" y="3922829"/>
            <a:ext cx="3467989" cy="2817007"/>
          </a:xfrm>
          <a:prstGeom prst="rect">
            <a:avLst/>
          </a:prstGeom>
        </p:spPr>
      </p:pic>
      <p:pic>
        <p:nvPicPr>
          <p:cNvPr id="27" name="Picture 26">
            <a:extLst>
              <a:ext uri="{FF2B5EF4-FFF2-40B4-BE49-F238E27FC236}">
                <a16:creationId xmlns:a16="http://schemas.microsoft.com/office/drawing/2014/main" id="{C5D387C6-E337-F4D0-A33B-B7011920EAF5}"/>
              </a:ext>
            </a:extLst>
          </p:cNvPr>
          <p:cNvPicPr>
            <a:picLocks noChangeAspect="1"/>
          </p:cNvPicPr>
          <p:nvPr/>
        </p:nvPicPr>
        <p:blipFill>
          <a:blip r:embed="rId8"/>
          <a:stretch>
            <a:fillRect/>
          </a:stretch>
        </p:blipFill>
        <p:spPr>
          <a:xfrm>
            <a:off x="850605" y="225712"/>
            <a:ext cx="10170042" cy="341899"/>
          </a:xfrm>
          <a:prstGeom prst="rect">
            <a:avLst/>
          </a:prstGeom>
        </p:spPr>
      </p:pic>
    </p:spTree>
    <p:extLst>
      <p:ext uri="{BB962C8B-B14F-4D97-AF65-F5344CB8AC3E}">
        <p14:creationId xmlns:p14="http://schemas.microsoft.com/office/powerpoint/2010/main" val="17268940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DE5B7-EABC-355F-1A8E-8B93839307FD}"/>
              </a:ext>
            </a:extLst>
          </p:cNvPr>
          <p:cNvPicPr>
            <a:picLocks noChangeAspect="1"/>
          </p:cNvPicPr>
          <p:nvPr/>
        </p:nvPicPr>
        <p:blipFill>
          <a:blip r:embed="rId2"/>
          <a:stretch>
            <a:fillRect/>
          </a:stretch>
        </p:blipFill>
        <p:spPr>
          <a:xfrm>
            <a:off x="47694" y="45244"/>
            <a:ext cx="9769055" cy="5377361"/>
          </a:xfrm>
          <a:prstGeom prst="rect">
            <a:avLst/>
          </a:prstGeom>
        </p:spPr>
      </p:pic>
      <p:pic>
        <p:nvPicPr>
          <p:cNvPr id="4" name="Picture 3">
            <a:extLst>
              <a:ext uri="{FF2B5EF4-FFF2-40B4-BE49-F238E27FC236}">
                <a16:creationId xmlns:a16="http://schemas.microsoft.com/office/drawing/2014/main" id="{EEE258FB-9141-8CAE-4330-12377BFDDB24}"/>
              </a:ext>
            </a:extLst>
          </p:cNvPr>
          <p:cNvPicPr>
            <a:picLocks noChangeAspect="1"/>
          </p:cNvPicPr>
          <p:nvPr/>
        </p:nvPicPr>
        <p:blipFill rotWithShape="1">
          <a:blip r:embed="rId3">
            <a:extLst>
              <a:ext uri="{28A0092B-C50C-407E-A947-70E740481C1C}">
                <a14:useLocalDpi xmlns:a14="http://schemas.microsoft.com/office/drawing/2010/main" val="0"/>
              </a:ext>
            </a:extLst>
          </a:blip>
          <a:srcRect l="13151" t="6682" r="17951"/>
          <a:stretch/>
        </p:blipFill>
        <p:spPr>
          <a:xfrm>
            <a:off x="7650125" y="3530351"/>
            <a:ext cx="4045687" cy="3016266"/>
          </a:xfrm>
          <a:prstGeom prst="rect">
            <a:avLst/>
          </a:prstGeom>
        </p:spPr>
      </p:pic>
      <p:sp>
        <p:nvSpPr>
          <p:cNvPr id="5" name="TextBox 4">
            <a:extLst>
              <a:ext uri="{FF2B5EF4-FFF2-40B4-BE49-F238E27FC236}">
                <a16:creationId xmlns:a16="http://schemas.microsoft.com/office/drawing/2014/main" id="{B886EF44-34A3-B5DD-23A0-5A5D3A639465}"/>
              </a:ext>
            </a:extLst>
          </p:cNvPr>
          <p:cNvSpPr txBox="1"/>
          <p:nvPr/>
        </p:nvSpPr>
        <p:spPr>
          <a:xfrm>
            <a:off x="8211232" y="668029"/>
            <a:ext cx="3211033" cy="2862322"/>
          </a:xfrm>
          <a:prstGeom prst="rect">
            <a:avLst/>
          </a:prstGeom>
          <a:noFill/>
        </p:spPr>
        <p:txBody>
          <a:bodyPr wrap="square" rtlCol="0">
            <a:spAutoFit/>
          </a:bodyPr>
          <a:lstStyle/>
          <a:p>
            <a:r>
              <a:rPr lang="en-US" dirty="0"/>
              <a:t>The </a:t>
            </a:r>
            <a:r>
              <a:rPr lang="en-US" dirty="0" err="1"/>
              <a:t>todo</a:t>
            </a:r>
            <a:r>
              <a:rPr lang="en-US" dirty="0"/>
              <a:t> here was to run this graph for alpha values from 0.0 – 0.1 to see the smaller changes going on there.</a:t>
            </a:r>
          </a:p>
          <a:p>
            <a:r>
              <a:rPr lang="en-US" dirty="0"/>
              <a:t>Here, as alpha gets closer to 0.1, the average video length drops off quite a bit. This makes sense, as a higher alpha rewards shorter and shorter videos.</a:t>
            </a:r>
          </a:p>
          <a:p>
            <a:endParaRPr lang="en-US" dirty="0"/>
          </a:p>
        </p:txBody>
      </p:sp>
    </p:spTree>
    <p:extLst>
      <p:ext uri="{BB962C8B-B14F-4D97-AF65-F5344CB8AC3E}">
        <p14:creationId xmlns:p14="http://schemas.microsoft.com/office/powerpoint/2010/main" val="174825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B53BB-076B-BD01-80C4-2DA3EB0542B9}"/>
              </a:ext>
            </a:extLst>
          </p:cNvPr>
          <p:cNvPicPr>
            <a:picLocks noChangeAspect="1"/>
          </p:cNvPicPr>
          <p:nvPr/>
        </p:nvPicPr>
        <p:blipFill>
          <a:blip r:embed="rId2"/>
          <a:stretch>
            <a:fillRect/>
          </a:stretch>
        </p:blipFill>
        <p:spPr>
          <a:xfrm>
            <a:off x="-23214" y="190227"/>
            <a:ext cx="12238427" cy="6477546"/>
          </a:xfrm>
          <a:prstGeom prst="rect">
            <a:avLst/>
          </a:prstGeom>
        </p:spPr>
      </p:pic>
    </p:spTree>
    <p:extLst>
      <p:ext uri="{BB962C8B-B14F-4D97-AF65-F5344CB8AC3E}">
        <p14:creationId xmlns:p14="http://schemas.microsoft.com/office/powerpoint/2010/main" val="8365186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DE5B7-EABC-355F-1A8E-8B93839307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94" y="45244"/>
            <a:ext cx="9769055" cy="5377360"/>
          </a:xfrm>
          <a:prstGeom prst="rect">
            <a:avLst/>
          </a:prstGeom>
        </p:spPr>
      </p:pic>
      <p:sp>
        <p:nvSpPr>
          <p:cNvPr id="5" name="TextBox 4">
            <a:extLst>
              <a:ext uri="{FF2B5EF4-FFF2-40B4-BE49-F238E27FC236}">
                <a16:creationId xmlns:a16="http://schemas.microsoft.com/office/drawing/2014/main" id="{B886EF44-34A3-B5DD-23A0-5A5D3A639465}"/>
              </a:ext>
            </a:extLst>
          </p:cNvPr>
          <p:cNvSpPr txBox="1"/>
          <p:nvPr/>
        </p:nvSpPr>
        <p:spPr>
          <a:xfrm>
            <a:off x="8211232" y="668029"/>
            <a:ext cx="3211033" cy="3693319"/>
          </a:xfrm>
          <a:prstGeom prst="rect">
            <a:avLst/>
          </a:prstGeom>
          <a:noFill/>
        </p:spPr>
        <p:txBody>
          <a:bodyPr wrap="square" rtlCol="0">
            <a:spAutoFit/>
          </a:bodyPr>
          <a:lstStyle/>
          <a:p>
            <a:r>
              <a:rPr lang="en-US" dirty="0"/>
              <a:t>As soon as alpha does not == 0, the big stratified line goes away. I think the line at zero somewhat makes sense (since no alpha==there’s no rules on how short a video has to be anymore), but I guess having even the slightest alpha tones things down a big (but you can still see that the red dots, 0.005, are generally higher up (aka having less of an effect) as you go down the rainbow.</a:t>
            </a:r>
          </a:p>
        </p:txBody>
      </p:sp>
      <p:sp>
        <p:nvSpPr>
          <p:cNvPr id="8" name="Oval 7">
            <a:extLst>
              <a:ext uri="{FF2B5EF4-FFF2-40B4-BE49-F238E27FC236}">
                <a16:creationId xmlns:a16="http://schemas.microsoft.com/office/drawing/2014/main" id="{F7D3A46A-F17D-E8D2-3ED0-40CE384EAD44}"/>
              </a:ext>
            </a:extLst>
          </p:cNvPr>
          <p:cNvSpPr/>
          <p:nvPr/>
        </p:nvSpPr>
        <p:spPr>
          <a:xfrm>
            <a:off x="6877877" y="488436"/>
            <a:ext cx="1150682" cy="323733"/>
          </a:xfrm>
          <a:prstGeom prst="ellipse">
            <a:avLst/>
          </a:prstGeom>
          <a:no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7913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DE5B7-EABC-355F-1A8E-8B93839307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95" y="45244"/>
            <a:ext cx="9769053" cy="5377360"/>
          </a:xfrm>
          <a:prstGeom prst="rect">
            <a:avLst/>
          </a:prstGeom>
        </p:spPr>
      </p:pic>
      <p:sp>
        <p:nvSpPr>
          <p:cNvPr id="5" name="TextBox 4">
            <a:extLst>
              <a:ext uri="{FF2B5EF4-FFF2-40B4-BE49-F238E27FC236}">
                <a16:creationId xmlns:a16="http://schemas.microsoft.com/office/drawing/2014/main" id="{B886EF44-34A3-B5DD-23A0-5A5D3A639465}"/>
              </a:ext>
            </a:extLst>
          </p:cNvPr>
          <p:cNvSpPr txBox="1"/>
          <p:nvPr/>
        </p:nvSpPr>
        <p:spPr>
          <a:xfrm>
            <a:off x="8211232" y="668029"/>
            <a:ext cx="3211033" cy="3416320"/>
          </a:xfrm>
          <a:prstGeom prst="rect">
            <a:avLst/>
          </a:prstGeom>
          <a:noFill/>
        </p:spPr>
        <p:txBody>
          <a:bodyPr wrap="square" rtlCol="0">
            <a:spAutoFit/>
          </a:bodyPr>
          <a:lstStyle/>
          <a:p>
            <a:r>
              <a:rPr lang="en-US" dirty="0"/>
              <a:t>Here are some really, really small alpha values (0.000000000005 to 0.05). I wanted to see how close to zero we could get without the line forming, and it seems really close is the answer. I’m guessing we only see purple because those dots are covering the even smaller dots---aka we’ve hit a point where alpha is so small, it’s no longer making much difference.</a:t>
            </a:r>
          </a:p>
        </p:txBody>
      </p:sp>
    </p:spTree>
    <p:extLst>
      <p:ext uri="{BB962C8B-B14F-4D97-AF65-F5344CB8AC3E}">
        <p14:creationId xmlns:p14="http://schemas.microsoft.com/office/powerpoint/2010/main" val="2779071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33F9F16-A6A8-5180-4726-CBC42BDA545B}"/>
              </a:ext>
            </a:extLst>
          </p:cNvPr>
          <p:cNvSpPr txBox="1"/>
          <p:nvPr/>
        </p:nvSpPr>
        <p:spPr>
          <a:xfrm>
            <a:off x="257899" y="193255"/>
            <a:ext cx="3326964" cy="6555641"/>
          </a:xfrm>
          <a:prstGeom prst="rect">
            <a:avLst/>
          </a:prstGeom>
          <a:noFill/>
        </p:spPr>
        <p:txBody>
          <a:bodyPr wrap="square">
            <a:spAutoFit/>
          </a:bodyPr>
          <a:lstStyle/>
          <a:p>
            <a:r>
              <a:rPr lang="en-US" sz="1200" b="1" dirty="0"/>
              <a:t>alpha: 0.0</a:t>
            </a:r>
          </a:p>
          <a:p>
            <a:r>
              <a:rPr lang="en-US" sz="1200" dirty="0"/>
              <a:t>Agent's threshold (minutes): 76</a:t>
            </a:r>
          </a:p>
          <a:p>
            <a:r>
              <a:rPr lang="en-US" sz="1200" dirty="0"/>
              <a:t>Agent's Extremeness: 0.19640310908816028</a:t>
            </a:r>
          </a:p>
          <a:p>
            <a:r>
              <a:rPr lang="en-US" sz="1200" dirty="0"/>
              <a:t>Shortest video watched: 30</a:t>
            </a:r>
          </a:p>
          <a:p>
            <a:r>
              <a:rPr lang="en-US" sz="1200" dirty="0"/>
              <a:t>Longest video watched: 63</a:t>
            </a:r>
          </a:p>
          <a:p>
            <a:endParaRPr lang="en-US" sz="1200" dirty="0"/>
          </a:p>
          <a:p>
            <a:r>
              <a:rPr lang="en-US" sz="1200" dirty="0"/>
              <a:t>Agent's threshold (minutes): 47</a:t>
            </a:r>
          </a:p>
          <a:p>
            <a:r>
              <a:rPr lang="en-US" sz="1200" dirty="0"/>
              <a:t>Agent's Extremeness: 0.2529127327529692</a:t>
            </a:r>
          </a:p>
          <a:p>
            <a:r>
              <a:rPr lang="en-US" sz="1200" dirty="0"/>
              <a:t>Shortest video watched: 6</a:t>
            </a:r>
          </a:p>
          <a:p>
            <a:r>
              <a:rPr lang="en-US" sz="1200" dirty="0"/>
              <a:t>Longest video watched: 76</a:t>
            </a:r>
          </a:p>
          <a:p>
            <a:endParaRPr lang="en-US" sz="1200" dirty="0"/>
          </a:p>
          <a:p>
            <a:r>
              <a:rPr lang="en-US" sz="1200" dirty="0"/>
              <a:t>Agent's threshold (minutes): 66</a:t>
            </a:r>
          </a:p>
          <a:p>
            <a:r>
              <a:rPr lang="en-US" sz="1200" dirty="0"/>
              <a:t>Agent's Extremeness: 0.9096814486371707</a:t>
            </a:r>
          </a:p>
          <a:p>
            <a:r>
              <a:rPr lang="en-US" sz="1200" dirty="0"/>
              <a:t>Shortest video watched: 6</a:t>
            </a:r>
          </a:p>
          <a:p>
            <a:r>
              <a:rPr lang="en-US" sz="1200" dirty="0"/>
              <a:t>Longest video watched: 76</a:t>
            </a:r>
          </a:p>
          <a:p>
            <a:endParaRPr lang="en-US" sz="1200" dirty="0"/>
          </a:p>
          <a:p>
            <a:r>
              <a:rPr lang="en-US" sz="1200" dirty="0"/>
              <a:t>Agent's threshold (minutes): 24</a:t>
            </a:r>
          </a:p>
          <a:p>
            <a:r>
              <a:rPr lang="en-US" sz="1200" dirty="0"/>
              <a:t>Agent's Extremeness: 0.07873212256130502</a:t>
            </a:r>
          </a:p>
          <a:p>
            <a:r>
              <a:rPr lang="en-US" sz="1200" dirty="0"/>
              <a:t>Shortest video watched: 5</a:t>
            </a:r>
          </a:p>
          <a:p>
            <a:r>
              <a:rPr lang="en-US" sz="1200" dirty="0"/>
              <a:t>Longest video watched: 76</a:t>
            </a:r>
          </a:p>
          <a:p>
            <a:endParaRPr lang="en-US" sz="1200" dirty="0"/>
          </a:p>
          <a:p>
            <a:r>
              <a:rPr lang="en-US" sz="1200" dirty="0"/>
              <a:t>Agent's threshold (minutes): 69</a:t>
            </a:r>
          </a:p>
          <a:p>
            <a:r>
              <a:rPr lang="en-US" sz="1200" dirty="0"/>
              <a:t>Agent's Extremeness: 0.05271211756414318</a:t>
            </a:r>
          </a:p>
          <a:p>
            <a:r>
              <a:rPr lang="en-US" sz="1200" dirty="0"/>
              <a:t>Shortest video watched: 5</a:t>
            </a:r>
          </a:p>
          <a:p>
            <a:r>
              <a:rPr lang="en-US" sz="1200" dirty="0"/>
              <a:t>Longest video watched: 76</a:t>
            </a:r>
          </a:p>
          <a:p>
            <a:endParaRPr lang="en-US" sz="1200" dirty="0"/>
          </a:p>
          <a:p>
            <a:r>
              <a:rPr lang="en-US" sz="1200" dirty="0"/>
              <a:t>Agent's threshold (minutes): 59</a:t>
            </a:r>
          </a:p>
          <a:p>
            <a:r>
              <a:rPr lang="en-US" sz="1200" dirty="0"/>
              <a:t>Agent's Extremeness: 0.4785107765565735</a:t>
            </a:r>
          </a:p>
          <a:p>
            <a:r>
              <a:rPr lang="en-US" sz="1200" dirty="0"/>
              <a:t>Shortest video watched: 5</a:t>
            </a:r>
          </a:p>
          <a:p>
            <a:r>
              <a:rPr lang="en-US" sz="1200" dirty="0"/>
              <a:t>Longest video watched: 76</a:t>
            </a:r>
          </a:p>
          <a:p>
            <a:endParaRPr lang="en-US" sz="1200" dirty="0"/>
          </a:p>
          <a:p>
            <a:r>
              <a:rPr lang="en-US" sz="1200" dirty="0"/>
              <a:t>Agent's threshold (minutes): 58</a:t>
            </a:r>
          </a:p>
          <a:p>
            <a:r>
              <a:rPr lang="en-US" sz="1200" dirty="0"/>
              <a:t>Agent's Extremeness: 0.8145167270618204</a:t>
            </a:r>
          </a:p>
          <a:p>
            <a:r>
              <a:rPr lang="en-US" sz="1200" dirty="0"/>
              <a:t>Shortest video watched: 5</a:t>
            </a:r>
          </a:p>
          <a:p>
            <a:r>
              <a:rPr lang="en-US" sz="1200" dirty="0"/>
              <a:t>Longest video watched: 76</a:t>
            </a:r>
          </a:p>
        </p:txBody>
      </p:sp>
      <p:sp>
        <p:nvSpPr>
          <p:cNvPr id="14" name="TextBox 13">
            <a:extLst>
              <a:ext uri="{FF2B5EF4-FFF2-40B4-BE49-F238E27FC236}">
                <a16:creationId xmlns:a16="http://schemas.microsoft.com/office/drawing/2014/main" id="{BBA6C78A-457C-6F9D-8714-9D6F8FAF8B51}"/>
              </a:ext>
            </a:extLst>
          </p:cNvPr>
          <p:cNvSpPr txBox="1"/>
          <p:nvPr/>
        </p:nvSpPr>
        <p:spPr>
          <a:xfrm>
            <a:off x="3699516" y="193255"/>
            <a:ext cx="3844283" cy="6555641"/>
          </a:xfrm>
          <a:prstGeom prst="rect">
            <a:avLst/>
          </a:prstGeom>
          <a:noFill/>
        </p:spPr>
        <p:txBody>
          <a:bodyPr wrap="square">
            <a:spAutoFit/>
          </a:bodyPr>
          <a:lstStyle/>
          <a:p>
            <a:r>
              <a:rPr lang="en-US" sz="1200" b="1" dirty="0"/>
              <a:t>alpha: 1.0</a:t>
            </a:r>
          </a:p>
          <a:p>
            <a:r>
              <a:rPr lang="en-US" sz="1200" dirty="0"/>
              <a:t>Agent's threshold (minutes): 76</a:t>
            </a:r>
          </a:p>
          <a:p>
            <a:r>
              <a:rPr lang="en-US" sz="1200" dirty="0"/>
              <a:t>Agent's Extremeness: 0.19640310908816028</a:t>
            </a:r>
          </a:p>
          <a:p>
            <a:r>
              <a:rPr lang="en-US" sz="1200" dirty="0"/>
              <a:t>Shortest video watched: 2</a:t>
            </a:r>
          </a:p>
          <a:p>
            <a:r>
              <a:rPr lang="en-US" sz="1200" dirty="0"/>
              <a:t>Longest video watched: 55</a:t>
            </a:r>
          </a:p>
          <a:p>
            <a:endParaRPr lang="en-US" sz="1200" dirty="0"/>
          </a:p>
          <a:p>
            <a:r>
              <a:rPr lang="en-US" sz="1200" dirty="0"/>
              <a:t>Agent's threshold (minutes): 47</a:t>
            </a:r>
          </a:p>
          <a:p>
            <a:r>
              <a:rPr lang="en-US" sz="1200" dirty="0"/>
              <a:t>Agent's Extremeness: 0.2529127327529692</a:t>
            </a:r>
          </a:p>
          <a:p>
            <a:r>
              <a:rPr lang="en-US" sz="1200" dirty="0"/>
              <a:t>Shortest video watched: 2</a:t>
            </a:r>
          </a:p>
          <a:p>
            <a:r>
              <a:rPr lang="en-US" sz="1200" dirty="0"/>
              <a:t>Longest video watched: 55</a:t>
            </a:r>
          </a:p>
          <a:p>
            <a:endParaRPr lang="en-US" sz="1200" dirty="0"/>
          </a:p>
          <a:p>
            <a:r>
              <a:rPr lang="en-US" sz="1200" dirty="0"/>
              <a:t>Agent's threshold (minutes): 66</a:t>
            </a:r>
          </a:p>
          <a:p>
            <a:r>
              <a:rPr lang="en-US" sz="1200" dirty="0"/>
              <a:t>Agent's Extremeness: 0.9096814486371707</a:t>
            </a:r>
          </a:p>
          <a:p>
            <a:r>
              <a:rPr lang="en-US" sz="1200" dirty="0"/>
              <a:t>Shortest video watched: 2</a:t>
            </a:r>
          </a:p>
          <a:p>
            <a:r>
              <a:rPr lang="en-US" sz="1200" dirty="0"/>
              <a:t>Longest video watched: 63</a:t>
            </a:r>
          </a:p>
          <a:p>
            <a:endParaRPr lang="en-US" sz="1200" dirty="0"/>
          </a:p>
          <a:p>
            <a:r>
              <a:rPr lang="en-US" sz="1200" dirty="0"/>
              <a:t>Agent's threshold (minutes): 24</a:t>
            </a:r>
          </a:p>
          <a:p>
            <a:r>
              <a:rPr lang="en-US" sz="1200" dirty="0"/>
              <a:t>Agent's Extremeness: 0.07873212256130502</a:t>
            </a:r>
          </a:p>
          <a:p>
            <a:r>
              <a:rPr lang="en-US" sz="1200" dirty="0"/>
              <a:t>Shortest video watched: 2</a:t>
            </a:r>
          </a:p>
          <a:p>
            <a:r>
              <a:rPr lang="en-US" sz="1200" dirty="0"/>
              <a:t>Longest video watched: 63</a:t>
            </a:r>
          </a:p>
          <a:p>
            <a:endParaRPr lang="en-US" sz="1200" dirty="0"/>
          </a:p>
          <a:p>
            <a:r>
              <a:rPr lang="en-US" sz="1200" dirty="0"/>
              <a:t>Agent's threshold (minutes): 69</a:t>
            </a:r>
          </a:p>
          <a:p>
            <a:r>
              <a:rPr lang="en-US" sz="1200" dirty="0"/>
              <a:t>Agent's Extremeness: 0.05271211756414318</a:t>
            </a:r>
          </a:p>
          <a:p>
            <a:r>
              <a:rPr lang="en-US" sz="1200" dirty="0"/>
              <a:t>Shortest video watched: 2</a:t>
            </a:r>
          </a:p>
          <a:p>
            <a:r>
              <a:rPr lang="en-US" sz="1200" dirty="0"/>
              <a:t>Longest video watched: 63</a:t>
            </a:r>
          </a:p>
          <a:p>
            <a:endParaRPr lang="en-US" sz="1200" dirty="0"/>
          </a:p>
          <a:p>
            <a:r>
              <a:rPr lang="en-US" sz="1200" dirty="0"/>
              <a:t>Agent's threshold (minutes): 59</a:t>
            </a:r>
          </a:p>
          <a:p>
            <a:r>
              <a:rPr lang="en-US" sz="1200" dirty="0"/>
              <a:t>Agent's Extremeness: 0.4785107765565735</a:t>
            </a:r>
          </a:p>
          <a:p>
            <a:r>
              <a:rPr lang="en-US" sz="1200" dirty="0"/>
              <a:t>Shortest video watched: 2</a:t>
            </a:r>
          </a:p>
          <a:p>
            <a:r>
              <a:rPr lang="en-US" sz="1200" dirty="0"/>
              <a:t>Longest video watched: 63</a:t>
            </a:r>
          </a:p>
          <a:p>
            <a:endParaRPr lang="en-US" sz="1200" dirty="0"/>
          </a:p>
          <a:p>
            <a:r>
              <a:rPr lang="en-US" sz="1200" dirty="0"/>
              <a:t>Agent's threshold (minutes): 58</a:t>
            </a:r>
          </a:p>
          <a:p>
            <a:r>
              <a:rPr lang="en-US" sz="1200" dirty="0"/>
              <a:t>Agent's Extremeness: 0.8145167270618204</a:t>
            </a:r>
          </a:p>
          <a:p>
            <a:r>
              <a:rPr lang="en-US" sz="1200" dirty="0"/>
              <a:t>Shortest video watched: 2</a:t>
            </a:r>
          </a:p>
          <a:p>
            <a:r>
              <a:rPr lang="en-US" sz="1200" dirty="0"/>
              <a:t>Longest video watched: 63</a:t>
            </a:r>
          </a:p>
        </p:txBody>
      </p:sp>
      <p:sp>
        <p:nvSpPr>
          <p:cNvPr id="15" name="Rectangle 14">
            <a:extLst>
              <a:ext uri="{FF2B5EF4-FFF2-40B4-BE49-F238E27FC236}">
                <a16:creationId xmlns:a16="http://schemas.microsoft.com/office/drawing/2014/main" id="{DA34074B-A28E-D883-BC4F-5A6E32A43AE3}"/>
              </a:ext>
            </a:extLst>
          </p:cNvPr>
          <p:cNvSpPr/>
          <p:nvPr/>
        </p:nvSpPr>
        <p:spPr>
          <a:xfrm>
            <a:off x="9299864" y="519545"/>
            <a:ext cx="2348345" cy="1667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Length thresholds range from 15 to 90. However, video lengths range from 1 to 80.</a:t>
            </a:r>
          </a:p>
        </p:txBody>
      </p:sp>
    </p:spTree>
    <p:extLst>
      <p:ext uri="{BB962C8B-B14F-4D97-AF65-F5344CB8AC3E}">
        <p14:creationId xmlns:p14="http://schemas.microsoft.com/office/powerpoint/2010/main" val="18178414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AC965D4-BF0F-B930-BD6C-79C336B6E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3" y="0"/>
            <a:ext cx="11101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3142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E9111B0-30E3-50D4-66AE-DB1173B94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4222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E3323A5-D204-1E60-356D-9D27AB0F5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5259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BF617C6-7132-73C4-5261-808BA69E2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0"/>
            <a:ext cx="11068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8602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EDA4E70-0F19-489B-C8FB-23D12B44A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38" y="0"/>
            <a:ext cx="110823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771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8EDFD0D-1E9D-1397-5DB1-0D2FB984D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0470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2EE0FE7-61C1-6667-22F0-FB9092359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708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E1FA2-74FC-6F1C-955C-1F708A73EC2F}"/>
              </a:ext>
            </a:extLst>
          </p:cNvPr>
          <p:cNvPicPr>
            <a:picLocks noChangeAspect="1"/>
          </p:cNvPicPr>
          <p:nvPr/>
        </p:nvPicPr>
        <p:blipFill>
          <a:blip r:embed="rId2"/>
          <a:stretch>
            <a:fillRect/>
          </a:stretch>
        </p:blipFill>
        <p:spPr>
          <a:xfrm>
            <a:off x="110810" y="225083"/>
            <a:ext cx="11970379" cy="6563644"/>
          </a:xfrm>
          <a:prstGeom prst="rect">
            <a:avLst/>
          </a:prstGeom>
        </p:spPr>
      </p:pic>
    </p:spTree>
    <p:extLst>
      <p:ext uri="{BB962C8B-B14F-4D97-AF65-F5344CB8AC3E}">
        <p14:creationId xmlns:p14="http://schemas.microsoft.com/office/powerpoint/2010/main" val="20671338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E7E2E52-D60C-ED2C-3DB2-404BC67C8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6618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CC5BCFB-5710-6487-2B2D-114F61A64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059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4978665B-E12F-0DD5-1A33-C798D8DA2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2673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C1B75DA-DEE5-777F-0C23-3A345FBCD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0"/>
            <a:ext cx="11053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6086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red dots&#10;&#10;Description automatically generated">
            <a:extLst>
              <a:ext uri="{FF2B5EF4-FFF2-40B4-BE49-F238E27FC236}">
                <a16:creationId xmlns:a16="http://schemas.microsoft.com/office/drawing/2014/main" id="{CFC7327D-36C8-1256-9C47-9D61677E0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406630" cy="5293297"/>
          </a:xfrm>
          <a:prstGeom prst="rect">
            <a:avLst/>
          </a:prstGeom>
        </p:spPr>
      </p:pic>
      <p:sp>
        <p:nvSpPr>
          <p:cNvPr id="5" name="TextBox 4">
            <a:extLst>
              <a:ext uri="{FF2B5EF4-FFF2-40B4-BE49-F238E27FC236}">
                <a16:creationId xmlns:a16="http://schemas.microsoft.com/office/drawing/2014/main" id="{0AC23234-9C68-66BD-C945-4B0F96539018}"/>
              </a:ext>
            </a:extLst>
          </p:cNvPr>
          <p:cNvSpPr txBox="1"/>
          <p:nvPr/>
        </p:nvSpPr>
        <p:spPr>
          <a:xfrm>
            <a:off x="8796131" y="565431"/>
            <a:ext cx="3210339" cy="4247317"/>
          </a:xfrm>
          <a:prstGeom prst="rect">
            <a:avLst/>
          </a:prstGeom>
          <a:noFill/>
        </p:spPr>
        <p:txBody>
          <a:bodyPr wrap="square">
            <a:spAutoFit/>
          </a:bodyPr>
          <a:lstStyle/>
          <a:p>
            <a:r>
              <a:rPr lang="en-US" dirty="0"/>
              <a:t>I wanted to see how the scores trend as alpha gets bigger and bigger (remember, smaller score == good). This shows that as alpha increases, the average score for a video increases in magnitude (gets smaller, since this is all negative). </a:t>
            </a:r>
            <a:r>
              <a:rPr lang="en-US" b="1" u="sng" dirty="0"/>
              <a:t>Thus, as alpha increases, a video’s score gets even lower, with most videos being clustered at shorter lengths.</a:t>
            </a:r>
            <a:r>
              <a:rPr lang="en-US" dirty="0"/>
              <a:t> More weight is being pushed in the negative direction, so alpha is having a much larger impact than other factors.</a:t>
            </a:r>
            <a:endParaRPr lang="en-US" b="1" u="sng" dirty="0"/>
          </a:p>
        </p:txBody>
      </p:sp>
      <p:sp>
        <p:nvSpPr>
          <p:cNvPr id="13" name="TextBox 12">
            <a:extLst>
              <a:ext uri="{FF2B5EF4-FFF2-40B4-BE49-F238E27FC236}">
                <a16:creationId xmlns:a16="http://schemas.microsoft.com/office/drawing/2014/main" id="{0F3A224E-8467-0E97-12A5-353C800BFFF4}"/>
              </a:ext>
            </a:extLst>
          </p:cNvPr>
          <p:cNvSpPr txBox="1"/>
          <p:nvPr/>
        </p:nvSpPr>
        <p:spPr>
          <a:xfrm>
            <a:off x="810749" y="5509684"/>
            <a:ext cx="9287408" cy="923330"/>
          </a:xfrm>
          <a:prstGeom prst="rect">
            <a:avLst/>
          </a:prstGeom>
          <a:noFill/>
        </p:spPr>
        <p:txBody>
          <a:bodyPr wrap="square">
            <a:spAutoFit/>
          </a:bodyPr>
          <a:lstStyle/>
          <a:p>
            <a:r>
              <a:rPr lang="en-US" b="0" dirty="0">
                <a:effectLst/>
                <a:latin typeface="Consolas" panose="020B0609020204030204" pitchFamily="49" charset="0"/>
              </a:rPr>
              <a:t>(</a:t>
            </a:r>
            <a:r>
              <a:rPr lang="en-US" b="0" dirty="0" err="1">
                <a:solidFill>
                  <a:srgbClr val="FF0000"/>
                </a:solidFill>
                <a:effectLst/>
                <a:latin typeface="Consolas" panose="020B0609020204030204" pitchFamily="49" charset="0"/>
              </a:rPr>
              <a:t>x</a:t>
            </a:r>
            <a:r>
              <a:rPr lang="en-US" b="0" dirty="0" err="1">
                <a:effectLst/>
                <a:latin typeface="Consolas" panose="020B0609020204030204" pitchFamily="49" charset="0"/>
              </a:rPr>
              <a:t>,</a:t>
            </a:r>
            <a:r>
              <a:rPr lang="en-US" b="0" dirty="0" err="1">
                <a:solidFill>
                  <a:srgbClr val="0000FF"/>
                </a:solidFill>
                <a:effectLst/>
                <a:latin typeface="Consolas" panose="020B0609020204030204" pitchFamily="49" charset="0"/>
              </a:rPr>
              <a:t>y</a:t>
            </a:r>
            <a:r>
              <a:rPr lang="en-US" b="0" dirty="0">
                <a:effectLst/>
                <a:latin typeface="Consolas" panose="020B0609020204030204" pitchFamily="49" charset="0"/>
              </a:rPr>
              <a:t>) pair: (</a:t>
            </a:r>
            <a:r>
              <a:rPr lang="en-US" b="0" dirty="0" err="1">
                <a:solidFill>
                  <a:srgbClr val="FF0000"/>
                </a:solidFill>
                <a:effectLst/>
                <a:latin typeface="Consolas" panose="020B0609020204030204" pitchFamily="49" charset="0"/>
              </a:rPr>
              <a:t>lookup_dict</a:t>
            </a:r>
            <a:r>
              <a:rPr lang="en-US" b="0" dirty="0">
                <a:solidFill>
                  <a:srgbClr val="FF0000"/>
                </a:solidFill>
                <a:effectLst/>
                <a:latin typeface="Consolas" panose="020B0609020204030204" pitchFamily="49" charset="0"/>
              </a:rPr>
              <a:t>[</a:t>
            </a:r>
            <a:r>
              <a:rPr lang="en-US" b="0" dirty="0" err="1">
                <a:solidFill>
                  <a:srgbClr val="FF0000"/>
                </a:solidFill>
                <a:effectLst/>
                <a:latin typeface="Consolas" panose="020B0609020204030204" pitchFamily="49" charset="0"/>
              </a:rPr>
              <a:t>agent_scores</a:t>
            </a:r>
            <a:r>
              <a:rPr lang="en-US" b="0" dirty="0">
                <a:solidFill>
                  <a:srgbClr val="FF0000"/>
                </a:solidFill>
                <a:effectLst/>
                <a:latin typeface="Consolas" panose="020B0609020204030204" pitchFamily="49" charset="0"/>
              </a:rPr>
              <a:t>[j][0]].length</a:t>
            </a:r>
            <a:r>
              <a:rPr lang="en-US" b="0" dirty="0">
                <a:effectLst/>
                <a:latin typeface="Consolas" panose="020B0609020204030204" pitchFamily="49" charset="0"/>
              </a:rPr>
              <a:t>, </a:t>
            </a:r>
            <a:r>
              <a:rPr lang="en-US" b="0" dirty="0" err="1">
                <a:solidFill>
                  <a:srgbClr val="0000FF"/>
                </a:solidFill>
                <a:effectLst/>
                <a:latin typeface="Consolas" panose="020B0609020204030204" pitchFamily="49" charset="0"/>
              </a:rPr>
              <a:t>agent_scores</a:t>
            </a:r>
            <a:r>
              <a:rPr lang="en-US" b="0" dirty="0">
                <a:solidFill>
                  <a:srgbClr val="0000FF"/>
                </a:solidFill>
                <a:effectLst/>
                <a:latin typeface="Consolas" panose="020B0609020204030204" pitchFamily="49" charset="0"/>
              </a:rPr>
              <a:t>[j][1]</a:t>
            </a:r>
            <a:r>
              <a:rPr lang="en-US" b="0" dirty="0">
                <a:effectLst/>
                <a:latin typeface="Consolas" panose="020B0609020204030204" pitchFamily="49" charset="0"/>
              </a:rPr>
              <a:t>)</a:t>
            </a:r>
          </a:p>
          <a:p>
            <a:r>
              <a:rPr lang="en-US" dirty="0">
                <a:latin typeface="Consolas" panose="020B0609020204030204" pitchFamily="49" charset="0"/>
              </a:rPr>
              <a:t>(</a:t>
            </a:r>
            <a:r>
              <a:rPr lang="en-US" dirty="0">
                <a:solidFill>
                  <a:srgbClr val="FF0000"/>
                </a:solidFill>
                <a:latin typeface="Consolas" panose="020B0609020204030204" pitchFamily="49" charset="0"/>
              </a:rPr>
              <a:t>video length</a:t>
            </a:r>
            <a:r>
              <a:rPr lang="en-US" dirty="0">
                <a:latin typeface="Consolas" panose="020B0609020204030204" pitchFamily="49" charset="0"/>
              </a:rPr>
              <a:t>, </a:t>
            </a:r>
            <a:r>
              <a:rPr lang="en-US" dirty="0">
                <a:solidFill>
                  <a:srgbClr val="0000FF"/>
                </a:solidFill>
                <a:latin typeface="Consolas" panose="020B0609020204030204" pitchFamily="49" charset="0"/>
              </a:rPr>
              <a:t>video score</a:t>
            </a:r>
            <a:r>
              <a:rPr lang="en-US" dirty="0">
                <a:latin typeface="Consolas" panose="020B0609020204030204" pitchFamily="49" charset="0"/>
              </a:rPr>
              <a:t>)</a:t>
            </a:r>
          </a:p>
          <a:p>
            <a:r>
              <a:rPr lang="en-US" b="0" dirty="0">
                <a:effectLst/>
                <a:latin typeface="Consolas" panose="020B0609020204030204" pitchFamily="49" charset="0"/>
              </a:rPr>
              <a:t>For all videos watched by every agent </a:t>
            </a:r>
            <a:r>
              <a:rPr lang="en-US" dirty="0">
                <a:latin typeface="Consolas" panose="020B0609020204030204" pitchFamily="49" charset="0"/>
              </a:rPr>
              <a:t>today</a:t>
            </a:r>
            <a:endParaRPr lang="en-US" b="0" dirty="0">
              <a:effectLst/>
              <a:latin typeface="Consolas" panose="020B0609020204030204" pitchFamily="49" charset="0"/>
            </a:endParaRPr>
          </a:p>
        </p:txBody>
      </p:sp>
    </p:spTree>
    <p:extLst>
      <p:ext uri="{BB962C8B-B14F-4D97-AF65-F5344CB8AC3E}">
        <p14:creationId xmlns:p14="http://schemas.microsoft.com/office/powerpoint/2010/main" val="20886418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AF0DC-77B2-5988-1AD8-1DBDF4935F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926" y="1431044"/>
            <a:ext cx="9769053" cy="5377360"/>
          </a:xfrm>
          <a:prstGeom prst="rect">
            <a:avLst/>
          </a:prstGeom>
        </p:spPr>
      </p:pic>
      <p:sp>
        <p:nvSpPr>
          <p:cNvPr id="3" name="Title 2">
            <a:extLst>
              <a:ext uri="{FF2B5EF4-FFF2-40B4-BE49-F238E27FC236}">
                <a16:creationId xmlns:a16="http://schemas.microsoft.com/office/drawing/2014/main" id="{377FEEE7-3405-8D55-4E73-A5ABE03384A3}"/>
              </a:ext>
            </a:extLst>
          </p:cNvPr>
          <p:cNvSpPr>
            <a:spLocks noGrp="1"/>
          </p:cNvSpPr>
          <p:nvPr>
            <p:ph type="title"/>
          </p:nvPr>
        </p:nvSpPr>
        <p:spPr>
          <a:xfrm>
            <a:off x="244219" y="0"/>
            <a:ext cx="10772775" cy="1658198"/>
          </a:xfrm>
        </p:spPr>
        <p:txBody>
          <a:bodyPr/>
          <a:lstStyle/>
          <a:p>
            <a:r>
              <a:rPr lang="en-US" dirty="0"/>
              <a:t>So, does that answer the random dots?</a:t>
            </a:r>
          </a:p>
        </p:txBody>
      </p:sp>
      <p:sp>
        <p:nvSpPr>
          <p:cNvPr id="4" name="Content Placeholder 3">
            <a:extLst>
              <a:ext uri="{FF2B5EF4-FFF2-40B4-BE49-F238E27FC236}">
                <a16:creationId xmlns:a16="http://schemas.microsoft.com/office/drawing/2014/main" id="{96038D10-9BCF-DA65-231F-E5FD1FFCE005}"/>
              </a:ext>
            </a:extLst>
          </p:cNvPr>
          <p:cNvSpPr>
            <a:spLocks noGrp="1"/>
          </p:cNvSpPr>
          <p:nvPr>
            <p:ph idx="1"/>
          </p:nvPr>
        </p:nvSpPr>
        <p:spPr>
          <a:xfrm>
            <a:off x="8394306" y="2350208"/>
            <a:ext cx="3138306" cy="3766185"/>
          </a:xfrm>
        </p:spPr>
        <p:txBody>
          <a:bodyPr>
            <a:normAutofit lnSpcReduction="10000"/>
          </a:bodyPr>
          <a:lstStyle/>
          <a:p>
            <a:pPr marL="0" indent="0">
              <a:buNone/>
            </a:pPr>
            <a:r>
              <a:rPr lang="en-US" dirty="0"/>
              <a:t>I think so. As the previous five million slides show, videos with longer lengths are still allowed through the scoring system, even with a higher emphasis on videos being short. Thus, it makes sense that agents would be watching those videos, albeit not very much.</a:t>
            </a:r>
          </a:p>
        </p:txBody>
      </p:sp>
    </p:spTree>
    <p:extLst>
      <p:ext uri="{BB962C8B-B14F-4D97-AF65-F5344CB8AC3E}">
        <p14:creationId xmlns:p14="http://schemas.microsoft.com/office/powerpoint/2010/main" val="2572156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A60AE-7502-EC3F-5847-9EEFFA08D11C}"/>
              </a:ext>
            </a:extLst>
          </p:cNvPr>
          <p:cNvPicPr>
            <a:picLocks noChangeAspect="1"/>
          </p:cNvPicPr>
          <p:nvPr/>
        </p:nvPicPr>
        <p:blipFill>
          <a:blip r:embed="rId2"/>
          <a:stretch>
            <a:fillRect/>
          </a:stretch>
        </p:blipFill>
        <p:spPr>
          <a:xfrm>
            <a:off x="831706" y="181994"/>
            <a:ext cx="10528588" cy="6494011"/>
          </a:xfrm>
          <a:prstGeom prst="rect">
            <a:avLst/>
          </a:prstGeom>
        </p:spPr>
      </p:pic>
    </p:spTree>
    <p:extLst>
      <p:ext uri="{BB962C8B-B14F-4D97-AF65-F5344CB8AC3E}">
        <p14:creationId xmlns:p14="http://schemas.microsoft.com/office/powerpoint/2010/main" val="78704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68288"/>
            <a:ext cx="10772775" cy="1658198"/>
          </a:xfrm>
        </p:spPr>
        <p:txBody>
          <a:bodyPr/>
          <a:lstStyle/>
          <a:p>
            <a:r>
              <a:rPr lang="en-US" dirty="0"/>
              <a:t>The final regression graph looks like this:</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288310" y="1304291"/>
            <a:ext cx="4283612" cy="5355312"/>
          </a:xfrm>
          <a:prstGeom prst="rect">
            <a:avLst/>
          </a:prstGeom>
          <a:noFill/>
        </p:spPr>
        <p:txBody>
          <a:bodyPr wrap="square" rtlCol="0">
            <a:spAutoFit/>
          </a:bodyPr>
          <a:lstStyle/>
          <a:p>
            <a:r>
              <a:rPr lang="en-US" dirty="0"/>
              <a:t>This isn’t super helpful without any numbers. But based on my rudimentary look at this, here’s what I can tell:</a:t>
            </a:r>
          </a:p>
          <a:p>
            <a:r>
              <a:rPr lang="en-US" dirty="0"/>
              <a:t>- The placebo pattern (no rec system) has extremeness of videos watched ranging from 0.43 to 0.58 (with those on the ends, aka not in the dead center, watching slightly more extreme videos.</a:t>
            </a:r>
          </a:p>
          <a:p>
            <a:r>
              <a:rPr lang="en-US" dirty="0"/>
              <a:t>- For the filtered list systems (rec and rand), the extremeness goes up for the lower users and down for the edge ones. Thus, the filtered list systems sort of “average out” the extremeness for this subset of users.</a:t>
            </a:r>
          </a:p>
          <a:p>
            <a:r>
              <a:rPr lang="en-US" dirty="0"/>
              <a:t>- For the scoring system, users’ preferences get more extreme! The slightly-left-wing users get recommended more left wing content, and same for the slightly-right-wing users. The middle sort of evens out, but has sharp jumps between users.</a:t>
            </a:r>
          </a:p>
        </p:txBody>
      </p:sp>
    </p:spTree>
    <p:extLst>
      <p:ext uri="{BB962C8B-B14F-4D97-AF65-F5344CB8AC3E}">
        <p14:creationId xmlns:p14="http://schemas.microsoft.com/office/powerpoint/2010/main" val="428782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131218"/>
            <a:ext cx="10772775" cy="1658198"/>
          </a:xfrm>
        </p:spPr>
        <p:txBody>
          <a:bodyPr/>
          <a:lstStyle/>
          <a:p>
            <a:r>
              <a:rPr lang="en-US" dirty="0"/>
              <a:t>tl;dr from the last slide</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450668" y="1537047"/>
            <a:ext cx="4283612" cy="4801314"/>
          </a:xfrm>
          <a:prstGeom prst="rect">
            <a:avLst/>
          </a:prstGeom>
          <a:noFill/>
        </p:spPr>
        <p:txBody>
          <a:bodyPr wrap="square" rtlCol="0">
            <a:spAutoFit/>
          </a:bodyPr>
          <a:lstStyle/>
          <a:p>
            <a:endParaRPr lang="en-US" dirty="0"/>
          </a:p>
          <a:p>
            <a:r>
              <a:rPr lang="en-US" dirty="0"/>
              <a:t>Again, from what I am observing with my eyes (and not numbers), the filtered list systems (rec/rand) make users watch more middle-of-the-line videos regardless of their own preferences, while the scoring system makes users watch more extreme content. Neat stuff!</a:t>
            </a:r>
          </a:p>
          <a:p>
            <a:endParaRPr lang="en-US" dirty="0"/>
          </a:p>
          <a:p>
            <a:r>
              <a:rPr lang="en-US" dirty="0"/>
              <a:t>Remember that “users” here is just the middle 56% of all the overall users, AKA those who fall into one of the three middle archetypes. </a:t>
            </a:r>
            <a:r>
              <a:rPr lang="en-US" b="1" dirty="0"/>
              <a:t>Thus, this graph shows that these more run of the mill users are watching incredibly average content with the filtered lists, but are pushed to more extreme content with the scoring system</a:t>
            </a:r>
            <a:r>
              <a:rPr lang="en-US" dirty="0"/>
              <a:t>.</a:t>
            </a:r>
          </a:p>
        </p:txBody>
      </p:sp>
    </p:spTree>
    <p:extLst>
      <p:ext uri="{BB962C8B-B14F-4D97-AF65-F5344CB8AC3E}">
        <p14:creationId xmlns:p14="http://schemas.microsoft.com/office/powerpoint/2010/main" val="280754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391218" y="-75608"/>
            <a:ext cx="10772775" cy="1658198"/>
          </a:xfrm>
        </p:spPr>
        <p:txBody>
          <a:bodyPr/>
          <a:lstStyle/>
          <a:p>
            <a:r>
              <a:rPr lang="en-US" dirty="0"/>
              <a:t>Why is this important?</a:t>
            </a:r>
          </a:p>
        </p:txBody>
      </p:sp>
      <p:sp>
        <p:nvSpPr>
          <p:cNvPr id="5" name="TextBox 4">
            <a:extLst>
              <a:ext uri="{FF2B5EF4-FFF2-40B4-BE49-F238E27FC236}">
                <a16:creationId xmlns:a16="http://schemas.microsoft.com/office/drawing/2014/main" id="{1512470A-2ACA-F1EF-BD55-93A0E02D3FDA}"/>
              </a:ext>
            </a:extLst>
          </p:cNvPr>
          <p:cNvSpPr txBox="1"/>
          <p:nvPr/>
        </p:nvSpPr>
        <p:spPr>
          <a:xfrm>
            <a:off x="8440378" y="1642342"/>
            <a:ext cx="3751622" cy="4247317"/>
          </a:xfrm>
          <a:prstGeom prst="rect">
            <a:avLst/>
          </a:prstGeom>
          <a:noFill/>
        </p:spPr>
        <p:txBody>
          <a:bodyPr wrap="square" rtlCol="0">
            <a:spAutoFit/>
          </a:bodyPr>
          <a:lstStyle/>
          <a:p>
            <a:endParaRPr lang="en-US" dirty="0"/>
          </a:p>
          <a:p>
            <a:r>
              <a:rPr lang="en-US" dirty="0"/>
              <a:t>The scoring system was my attempt to get as close to what YouTube does as possible (since I am 99% sure they use a weighted scoring system as well---I have a paper somewhere that confirms this). Thus, the fact that the scoring system (aka more accurate YouTube simulation) makes users watch more extreme content sort of answers our chief research question: do recommendation algorithms push users to watch more extreme content than they normally would? For this case, we can say </a:t>
            </a:r>
            <a:r>
              <a:rPr lang="en-US" b="1" dirty="0"/>
              <a:t>yes!</a:t>
            </a:r>
          </a:p>
        </p:txBody>
      </p:sp>
      <p:pic>
        <p:nvPicPr>
          <p:cNvPr id="3" name="Picture 2">
            <a:extLst>
              <a:ext uri="{FF2B5EF4-FFF2-40B4-BE49-F238E27FC236}">
                <a16:creationId xmlns:a16="http://schemas.microsoft.com/office/drawing/2014/main" id="{840D0E43-8787-2B47-7648-CC4EB39ECCD4}"/>
              </a:ext>
            </a:extLst>
          </p:cNvPr>
          <p:cNvPicPr>
            <a:picLocks noChangeAspect="1"/>
          </p:cNvPicPr>
          <p:nvPr/>
        </p:nvPicPr>
        <p:blipFill>
          <a:blip r:embed="rId2"/>
          <a:stretch>
            <a:fillRect/>
          </a:stretch>
        </p:blipFill>
        <p:spPr>
          <a:xfrm>
            <a:off x="199319" y="1480887"/>
            <a:ext cx="3552305" cy="2541487"/>
          </a:xfrm>
          <a:prstGeom prst="rect">
            <a:avLst/>
          </a:prstGeom>
        </p:spPr>
      </p:pic>
      <p:sp>
        <p:nvSpPr>
          <p:cNvPr id="10" name="Rectangle 9">
            <a:extLst>
              <a:ext uri="{FF2B5EF4-FFF2-40B4-BE49-F238E27FC236}">
                <a16:creationId xmlns:a16="http://schemas.microsoft.com/office/drawing/2014/main" id="{A3110973-D546-CF22-AA24-6E124313FAF4}"/>
              </a:ext>
            </a:extLst>
          </p:cNvPr>
          <p:cNvSpPr/>
          <p:nvPr/>
        </p:nvSpPr>
        <p:spPr>
          <a:xfrm>
            <a:off x="1163595" y="1701338"/>
            <a:ext cx="1540626" cy="2139142"/>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C127E9F-DE1D-8054-90D3-660C29962AE2}"/>
              </a:ext>
            </a:extLst>
          </p:cNvPr>
          <p:cNvPicPr>
            <a:picLocks noChangeAspect="1"/>
          </p:cNvPicPr>
          <p:nvPr/>
        </p:nvPicPr>
        <p:blipFill>
          <a:blip r:embed="rId3"/>
          <a:stretch>
            <a:fillRect/>
          </a:stretch>
        </p:blipFill>
        <p:spPr>
          <a:xfrm>
            <a:off x="3826437" y="2515985"/>
            <a:ext cx="4539128" cy="3247506"/>
          </a:xfrm>
          <a:prstGeom prst="rect">
            <a:avLst/>
          </a:prstGeom>
        </p:spPr>
      </p:pic>
      <p:cxnSp>
        <p:nvCxnSpPr>
          <p:cNvPr id="8" name="Straight Arrow Connector 7">
            <a:extLst>
              <a:ext uri="{FF2B5EF4-FFF2-40B4-BE49-F238E27FC236}">
                <a16:creationId xmlns:a16="http://schemas.microsoft.com/office/drawing/2014/main" id="{11A5ECC5-8D0D-5ABC-41FE-653B2CE77971}"/>
              </a:ext>
            </a:extLst>
          </p:cNvPr>
          <p:cNvCxnSpPr>
            <a:cxnSpLocks/>
          </p:cNvCxnSpPr>
          <p:nvPr/>
        </p:nvCxnSpPr>
        <p:spPr>
          <a:xfrm flipH="1" flipV="1">
            <a:off x="2654531" y="3258589"/>
            <a:ext cx="1535084" cy="5818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9162C-25A9-B03E-66C1-AF307BFB30CE}"/>
              </a:ext>
            </a:extLst>
          </p:cNvPr>
          <p:cNvSpPr txBox="1"/>
          <p:nvPr/>
        </p:nvSpPr>
        <p:spPr>
          <a:xfrm>
            <a:off x="268684" y="4583084"/>
            <a:ext cx="3413573" cy="1200329"/>
          </a:xfrm>
          <a:prstGeom prst="rect">
            <a:avLst/>
          </a:prstGeom>
          <a:noFill/>
        </p:spPr>
        <p:txBody>
          <a:bodyPr wrap="square" rtlCol="0">
            <a:spAutoFit/>
          </a:bodyPr>
          <a:lstStyle/>
          <a:p>
            <a:r>
              <a:rPr lang="en-US" i="1" dirty="0">
                <a:solidFill>
                  <a:schemeClr val="tx2">
                    <a:lumMod val="90000"/>
                    <a:lumOff val="10000"/>
                  </a:schemeClr>
                </a:solidFill>
              </a:rPr>
              <a:t>The graph on the right is effectively a really zoomed in version of the shaded region of the overall graph on the left.</a:t>
            </a:r>
          </a:p>
        </p:txBody>
      </p:sp>
    </p:spTree>
    <p:extLst>
      <p:ext uri="{BB962C8B-B14F-4D97-AF65-F5344CB8AC3E}">
        <p14:creationId xmlns:p14="http://schemas.microsoft.com/office/powerpoint/2010/main" val="355638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089641" cy="1456728"/>
          </a:xfrm>
        </p:spPr>
        <p:txBody>
          <a:bodyPr>
            <a:normAutofit/>
          </a:bodyPr>
          <a:lstStyle/>
          <a:p>
            <a:r>
              <a:rPr lang="en-US" sz="3000" dirty="0"/>
              <a:t>Middle Agents Minutes Watched</a:t>
            </a:r>
          </a:p>
        </p:txBody>
      </p:sp>
      <p:pic>
        <p:nvPicPr>
          <p:cNvPr id="7" name="Picture 6">
            <a:extLst>
              <a:ext uri="{FF2B5EF4-FFF2-40B4-BE49-F238E27FC236}">
                <a16:creationId xmlns:a16="http://schemas.microsoft.com/office/drawing/2014/main" id="{A577CFC0-49E9-C2F5-CEFA-6A4D104CF585}"/>
              </a:ext>
            </a:extLst>
          </p:cNvPr>
          <p:cNvPicPr>
            <a:picLocks noChangeAspect="1"/>
          </p:cNvPicPr>
          <p:nvPr/>
        </p:nvPicPr>
        <p:blipFill>
          <a:blip r:embed="rId2"/>
          <a:stretch>
            <a:fillRect/>
          </a:stretch>
        </p:blipFill>
        <p:spPr>
          <a:xfrm>
            <a:off x="180629" y="684155"/>
            <a:ext cx="6000750" cy="3095625"/>
          </a:xfrm>
          <a:prstGeom prst="rect">
            <a:avLst/>
          </a:prstGeom>
        </p:spPr>
      </p:pic>
      <p:pic>
        <p:nvPicPr>
          <p:cNvPr id="9" name="Picture 8">
            <a:extLst>
              <a:ext uri="{FF2B5EF4-FFF2-40B4-BE49-F238E27FC236}">
                <a16:creationId xmlns:a16="http://schemas.microsoft.com/office/drawing/2014/main" id="{FBA39978-308E-50A4-2ADA-A174250B34A2}"/>
              </a:ext>
            </a:extLst>
          </p:cNvPr>
          <p:cNvPicPr>
            <a:picLocks noChangeAspect="1"/>
          </p:cNvPicPr>
          <p:nvPr/>
        </p:nvPicPr>
        <p:blipFill>
          <a:blip r:embed="rId3"/>
          <a:stretch>
            <a:fillRect/>
          </a:stretch>
        </p:blipFill>
        <p:spPr>
          <a:xfrm>
            <a:off x="6532245" y="188423"/>
            <a:ext cx="5242510" cy="3779866"/>
          </a:xfrm>
          <a:prstGeom prst="rect">
            <a:avLst/>
          </a:prstGeom>
        </p:spPr>
      </p:pic>
      <p:pic>
        <p:nvPicPr>
          <p:cNvPr id="11" name="Picture 10">
            <a:extLst>
              <a:ext uri="{FF2B5EF4-FFF2-40B4-BE49-F238E27FC236}">
                <a16:creationId xmlns:a16="http://schemas.microsoft.com/office/drawing/2014/main" id="{725C5CCE-574D-14B8-688C-70217B1DE13A}"/>
              </a:ext>
            </a:extLst>
          </p:cNvPr>
          <p:cNvPicPr>
            <a:picLocks noChangeAspect="1"/>
          </p:cNvPicPr>
          <p:nvPr/>
        </p:nvPicPr>
        <p:blipFill>
          <a:blip r:embed="rId4"/>
          <a:stretch>
            <a:fillRect/>
          </a:stretch>
        </p:blipFill>
        <p:spPr>
          <a:xfrm>
            <a:off x="376842" y="3761516"/>
            <a:ext cx="5746865" cy="3096484"/>
          </a:xfrm>
          <a:prstGeom prst="rect">
            <a:avLst/>
          </a:prstGeom>
        </p:spPr>
      </p:pic>
      <p:pic>
        <p:nvPicPr>
          <p:cNvPr id="13" name="Picture 12">
            <a:extLst>
              <a:ext uri="{FF2B5EF4-FFF2-40B4-BE49-F238E27FC236}">
                <a16:creationId xmlns:a16="http://schemas.microsoft.com/office/drawing/2014/main" id="{CFCDAFD4-B4F3-0B21-4764-F82023FDE895}"/>
              </a:ext>
            </a:extLst>
          </p:cNvPr>
          <p:cNvPicPr>
            <a:picLocks noChangeAspect="1"/>
          </p:cNvPicPr>
          <p:nvPr/>
        </p:nvPicPr>
        <p:blipFill>
          <a:blip r:embed="rId5"/>
          <a:stretch>
            <a:fillRect/>
          </a:stretch>
        </p:blipFill>
        <p:spPr>
          <a:xfrm>
            <a:off x="7313616" y="3893564"/>
            <a:ext cx="3679767" cy="2964436"/>
          </a:xfrm>
          <a:prstGeom prst="rect">
            <a:avLst/>
          </a:prstGeom>
        </p:spPr>
      </p:pic>
    </p:spTree>
    <p:extLst>
      <p:ext uri="{BB962C8B-B14F-4D97-AF65-F5344CB8AC3E}">
        <p14:creationId xmlns:p14="http://schemas.microsoft.com/office/powerpoint/2010/main" val="214191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Minutes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78.072 minutes</a:t>
            </a:r>
          </a:p>
          <a:p>
            <a:pPr>
              <a:buFont typeface="Arial" panose="020B0604020202020204" pitchFamily="34" charset="0"/>
              <a:buChar char="•"/>
            </a:pPr>
            <a:r>
              <a:rPr lang="en-US" b="1" dirty="0"/>
              <a:t> Filtered list system:</a:t>
            </a:r>
            <a:r>
              <a:rPr lang="en-US" dirty="0"/>
              <a:t> 61.018 minutes</a:t>
            </a:r>
          </a:p>
          <a:p>
            <a:pPr>
              <a:buFont typeface="Arial" panose="020B0604020202020204" pitchFamily="34" charset="0"/>
              <a:buChar char="•"/>
            </a:pPr>
            <a:r>
              <a:rPr lang="en-US" b="1" dirty="0"/>
              <a:t> Filtered list w/ random clicking:</a:t>
            </a:r>
            <a:r>
              <a:rPr lang="en-US" dirty="0"/>
              <a:t> 67.709 minutes</a:t>
            </a:r>
          </a:p>
          <a:p>
            <a:pPr>
              <a:buFont typeface="Arial" panose="020B0604020202020204" pitchFamily="34" charset="0"/>
              <a:buChar char="•"/>
            </a:pPr>
            <a:r>
              <a:rPr lang="en-US" b="1" dirty="0"/>
              <a:t> Scoring system:</a:t>
            </a:r>
            <a:r>
              <a:rPr lang="en-US" dirty="0"/>
              <a:t> 61.818 minutes</a:t>
            </a:r>
          </a:p>
          <a:p>
            <a:pPr>
              <a:buFont typeface="Arial" panose="020B0604020202020204" pitchFamily="34" charset="0"/>
              <a:buChar char="•"/>
            </a:pPr>
            <a:endParaRPr lang="en-US" dirty="0"/>
          </a:p>
          <a:p>
            <a:pPr marL="0" indent="0">
              <a:buNone/>
            </a:pPr>
            <a:r>
              <a:rPr lang="en-US" dirty="0"/>
              <a:t>This is the same as what we saw overall; the rec systems are making middle users watch for less time.</a:t>
            </a:r>
          </a:p>
        </p:txBody>
      </p:sp>
      <p:pic>
        <p:nvPicPr>
          <p:cNvPr id="5" name="Picture 4">
            <a:extLst>
              <a:ext uri="{FF2B5EF4-FFF2-40B4-BE49-F238E27FC236}">
                <a16:creationId xmlns:a16="http://schemas.microsoft.com/office/drawing/2014/main" id="{698DC659-E40E-684D-6D8A-F1DCA85A5623}"/>
              </a:ext>
            </a:extLst>
          </p:cNvPr>
          <p:cNvPicPr>
            <a:picLocks noChangeAspect="1"/>
          </p:cNvPicPr>
          <p:nvPr/>
        </p:nvPicPr>
        <p:blipFill>
          <a:blip r:embed="rId2"/>
          <a:stretch>
            <a:fillRect/>
          </a:stretch>
        </p:blipFill>
        <p:spPr>
          <a:xfrm>
            <a:off x="7202859" y="3546764"/>
            <a:ext cx="4432443" cy="3047305"/>
          </a:xfrm>
          <a:prstGeom prst="rect">
            <a:avLst/>
          </a:prstGeom>
        </p:spPr>
      </p:pic>
      <p:pic>
        <p:nvPicPr>
          <p:cNvPr id="6" name="Picture 5">
            <a:extLst>
              <a:ext uri="{FF2B5EF4-FFF2-40B4-BE49-F238E27FC236}">
                <a16:creationId xmlns:a16="http://schemas.microsoft.com/office/drawing/2014/main" id="{482B6E1F-AC1E-285F-64BD-DD3A216A48D1}"/>
              </a:ext>
            </a:extLst>
          </p:cNvPr>
          <p:cNvPicPr>
            <a:picLocks noChangeAspect="1"/>
          </p:cNvPicPr>
          <p:nvPr/>
        </p:nvPicPr>
        <p:blipFill>
          <a:blip r:embed="rId3"/>
          <a:stretch>
            <a:fillRect/>
          </a:stretch>
        </p:blipFill>
        <p:spPr>
          <a:xfrm>
            <a:off x="7367905" y="109791"/>
            <a:ext cx="4166872" cy="3128709"/>
          </a:xfrm>
          <a:prstGeom prst="rect">
            <a:avLst/>
          </a:prstGeom>
        </p:spPr>
      </p:pic>
      <p:sp>
        <p:nvSpPr>
          <p:cNvPr id="7" name="Rectangle 6">
            <a:extLst>
              <a:ext uri="{FF2B5EF4-FFF2-40B4-BE49-F238E27FC236}">
                <a16:creationId xmlns:a16="http://schemas.microsoft.com/office/drawing/2014/main" id="{C0637CA5-31E8-C02F-4450-ECD41F1716BB}"/>
              </a:ext>
            </a:extLst>
          </p:cNvPr>
          <p:cNvSpPr/>
          <p:nvPr/>
        </p:nvSpPr>
        <p:spPr>
          <a:xfrm>
            <a:off x="9105021" y="371302"/>
            <a:ext cx="698455" cy="2625303"/>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48801" y="2923868"/>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1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AA23-127D-7890-386A-D5B4F6302F73}"/>
              </a:ext>
            </a:extLst>
          </p:cNvPr>
          <p:cNvSpPr>
            <a:spLocks noGrp="1"/>
          </p:cNvSpPr>
          <p:nvPr>
            <p:ph type="title"/>
          </p:nvPr>
        </p:nvSpPr>
        <p:spPr/>
        <p:txBody>
          <a:bodyPr/>
          <a:lstStyle/>
          <a:p>
            <a:r>
              <a:rPr lang="en-US" dirty="0"/>
              <a:t>What does it do now?</a:t>
            </a:r>
          </a:p>
        </p:txBody>
      </p:sp>
      <p:sp>
        <p:nvSpPr>
          <p:cNvPr id="3" name="Content Placeholder 2">
            <a:extLst>
              <a:ext uri="{FF2B5EF4-FFF2-40B4-BE49-F238E27FC236}">
                <a16:creationId xmlns:a16="http://schemas.microsoft.com/office/drawing/2014/main" id="{C981844F-5A23-01CF-8016-854710CCC8F4}"/>
              </a:ext>
            </a:extLst>
          </p:cNvPr>
          <p:cNvSpPr>
            <a:spLocks noGrp="1"/>
          </p:cNvSpPr>
          <p:nvPr>
            <p:ph idx="1"/>
          </p:nvPr>
        </p:nvSpPr>
        <p:spPr>
          <a:xfrm>
            <a:off x="676656" y="2011680"/>
            <a:ext cx="10753725" cy="4178531"/>
          </a:xfrm>
        </p:spPr>
        <p:txBody>
          <a:bodyPr>
            <a:normAutofit/>
          </a:bodyPr>
          <a:lstStyle/>
          <a:p>
            <a:pPr lvl="1">
              <a:buFont typeface="Arial" panose="020B0604020202020204" pitchFamily="34" charset="0"/>
              <a:buChar char="•"/>
            </a:pPr>
            <a:r>
              <a:rPr lang="en-US" dirty="0"/>
              <a:t>Generates flexible number of agents and videos, in accordance with archetype parameters/distribution.</a:t>
            </a:r>
          </a:p>
          <a:p>
            <a:pPr lvl="1">
              <a:buFont typeface="Arial" panose="020B0604020202020204" pitchFamily="34" charset="0"/>
              <a:buChar char="•"/>
            </a:pPr>
            <a:r>
              <a:rPr lang="en-US" dirty="0"/>
              <a:t>Runs simulation of video-watching for four different recommendation algorithms:</a:t>
            </a:r>
          </a:p>
          <a:p>
            <a:pPr lvl="2">
              <a:buFont typeface="Arial" panose="020B0604020202020204" pitchFamily="34" charset="0"/>
              <a:buChar char="•"/>
            </a:pPr>
            <a:r>
              <a:rPr lang="en-US" i="1" dirty="0"/>
              <a:t>No system</a:t>
            </a:r>
          </a:p>
          <a:p>
            <a:pPr lvl="2">
              <a:buFont typeface="Arial" panose="020B0604020202020204" pitchFamily="34" charset="0"/>
              <a:buChar char="•"/>
            </a:pPr>
            <a:r>
              <a:rPr lang="en-US" i="1" dirty="0"/>
              <a:t>Filtered list</a:t>
            </a:r>
          </a:p>
          <a:p>
            <a:pPr lvl="2">
              <a:buFont typeface="Arial" panose="020B0604020202020204" pitchFamily="34" charset="0"/>
              <a:buChar char="•"/>
            </a:pPr>
            <a:r>
              <a:rPr lang="en-US" i="1" dirty="0"/>
              <a:t>Filtered list with 10% chance of watching an entirely random video</a:t>
            </a:r>
          </a:p>
          <a:p>
            <a:pPr lvl="2">
              <a:buFont typeface="Arial" panose="020B0604020202020204" pitchFamily="34" charset="0"/>
              <a:buChar char="•"/>
            </a:pPr>
            <a:r>
              <a:rPr lang="en-US" dirty="0"/>
              <a:t>Sc</a:t>
            </a:r>
            <a:r>
              <a:rPr lang="en-US" i="1" dirty="0"/>
              <a:t>oring system</a:t>
            </a:r>
            <a:endParaRPr lang="en-US" dirty="0"/>
          </a:p>
          <a:p>
            <a:pPr lvl="1">
              <a:buFont typeface="Arial" panose="020B0604020202020204" pitchFamily="34" charset="0"/>
              <a:buChar char="•"/>
            </a:pPr>
            <a:r>
              <a:rPr lang="en-US" dirty="0"/>
              <a:t>Graphs the following for each system, w/ side-by-side regression curves to compare between systems:</a:t>
            </a:r>
          </a:p>
          <a:p>
            <a:pPr lvl="2">
              <a:buFont typeface="Arial" panose="020B0604020202020204" pitchFamily="34" charset="0"/>
              <a:buChar char="•"/>
            </a:pPr>
            <a:r>
              <a:rPr lang="en-US" dirty="0"/>
              <a:t>Avg. extremeness of videos watched per agent</a:t>
            </a:r>
          </a:p>
          <a:p>
            <a:pPr lvl="2">
              <a:buFont typeface="Arial" panose="020B0604020202020204" pitchFamily="34" charset="0"/>
              <a:buChar char="•"/>
            </a:pPr>
            <a:r>
              <a:rPr lang="en-US" dirty="0"/>
              <a:t>Minutes watched per agent (by both extremeness and agent #, which in this case correlate)</a:t>
            </a:r>
          </a:p>
          <a:p>
            <a:pPr lvl="2">
              <a:buFont typeface="Arial" panose="020B0604020202020204" pitchFamily="34" charset="0"/>
              <a:buChar char="•"/>
            </a:pPr>
            <a:r>
              <a:rPr lang="en-US" dirty="0"/>
              <a:t>Number of videos watched per agent</a:t>
            </a:r>
          </a:p>
        </p:txBody>
      </p:sp>
    </p:spTree>
    <p:extLst>
      <p:ext uri="{BB962C8B-B14F-4D97-AF65-F5344CB8AC3E}">
        <p14:creationId xmlns:p14="http://schemas.microsoft.com/office/powerpoint/2010/main" val="23713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887662" cy="1456728"/>
          </a:xfrm>
        </p:spPr>
        <p:txBody>
          <a:bodyPr>
            <a:normAutofit/>
          </a:bodyPr>
          <a:lstStyle/>
          <a:p>
            <a:r>
              <a:rPr lang="en-US" sz="3000" dirty="0"/>
              <a:t>Middle Agents # of Videos Watched</a:t>
            </a:r>
          </a:p>
        </p:txBody>
      </p:sp>
      <p:pic>
        <p:nvPicPr>
          <p:cNvPr id="4" name="Picture 3">
            <a:extLst>
              <a:ext uri="{FF2B5EF4-FFF2-40B4-BE49-F238E27FC236}">
                <a16:creationId xmlns:a16="http://schemas.microsoft.com/office/drawing/2014/main" id="{220C6514-C17E-40C8-E42F-C37BDE30422B}"/>
              </a:ext>
            </a:extLst>
          </p:cNvPr>
          <p:cNvPicPr>
            <a:picLocks noChangeAspect="1"/>
          </p:cNvPicPr>
          <p:nvPr/>
        </p:nvPicPr>
        <p:blipFill>
          <a:blip r:embed="rId2"/>
          <a:stretch>
            <a:fillRect/>
          </a:stretch>
        </p:blipFill>
        <p:spPr>
          <a:xfrm>
            <a:off x="951980" y="659363"/>
            <a:ext cx="4190827" cy="3151502"/>
          </a:xfrm>
          <a:prstGeom prst="rect">
            <a:avLst/>
          </a:prstGeom>
        </p:spPr>
      </p:pic>
      <p:pic>
        <p:nvPicPr>
          <p:cNvPr id="6" name="Picture 5">
            <a:extLst>
              <a:ext uri="{FF2B5EF4-FFF2-40B4-BE49-F238E27FC236}">
                <a16:creationId xmlns:a16="http://schemas.microsoft.com/office/drawing/2014/main" id="{0FBBE857-BB38-2B12-1E73-7E64DF56F86B}"/>
              </a:ext>
            </a:extLst>
          </p:cNvPr>
          <p:cNvPicPr>
            <a:picLocks noChangeAspect="1"/>
          </p:cNvPicPr>
          <p:nvPr/>
        </p:nvPicPr>
        <p:blipFill>
          <a:blip r:embed="rId3"/>
          <a:stretch>
            <a:fillRect/>
          </a:stretch>
        </p:blipFill>
        <p:spPr>
          <a:xfrm>
            <a:off x="6347093" y="238298"/>
            <a:ext cx="5397232" cy="3503728"/>
          </a:xfrm>
          <a:prstGeom prst="rect">
            <a:avLst/>
          </a:prstGeom>
        </p:spPr>
      </p:pic>
      <p:pic>
        <p:nvPicPr>
          <p:cNvPr id="10" name="Picture 9">
            <a:extLst>
              <a:ext uri="{FF2B5EF4-FFF2-40B4-BE49-F238E27FC236}">
                <a16:creationId xmlns:a16="http://schemas.microsoft.com/office/drawing/2014/main" id="{294386EC-044D-7331-AAF7-545DC05B7DFA}"/>
              </a:ext>
            </a:extLst>
          </p:cNvPr>
          <p:cNvPicPr>
            <a:picLocks noChangeAspect="1"/>
          </p:cNvPicPr>
          <p:nvPr/>
        </p:nvPicPr>
        <p:blipFill>
          <a:blip r:embed="rId4"/>
          <a:stretch>
            <a:fillRect/>
          </a:stretch>
        </p:blipFill>
        <p:spPr>
          <a:xfrm>
            <a:off x="1267432" y="4064307"/>
            <a:ext cx="3669538" cy="2673927"/>
          </a:xfrm>
          <a:prstGeom prst="rect">
            <a:avLst/>
          </a:prstGeom>
        </p:spPr>
      </p:pic>
      <p:pic>
        <p:nvPicPr>
          <p:cNvPr id="16" name="Picture 15">
            <a:extLst>
              <a:ext uri="{FF2B5EF4-FFF2-40B4-BE49-F238E27FC236}">
                <a16:creationId xmlns:a16="http://schemas.microsoft.com/office/drawing/2014/main" id="{BAC2E5BD-11FF-0320-731E-4B341023C04E}"/>
              </a:ext>
            </a:extLst>
          </p:cNvPr>
          <p:cNvPicPr>
            <a:picLocks noChangeAspect="1"/>
          </p:cNvPicPr>
          <p:nvPr/>
        </p:nvPicPr>
        <p:blipFill>
          <a:blip r:embed="rId5"/>
          <a:stretch>
            <a:fillRect/>
          </a:stretch>
        </p:blipFill>
        <p:spPr>
          <a:xfrm>
            <a:off x="7149801" y="3877099"/>
            <a:ext cx="3791816" cy="2793344"/>
          </a:xfrm>
          <a:prstGeom prst="rect">
            <a:avLst/>
          </a:prstGeom>
        </p:spPr>
      </p:pic>
    </p:spTree>
    <p:extLst>
      <p:ext uri="{BB962C8B-B14F-4D97-AF65-F5344CB8AC3E}">
        <p14:creationId xmlns:p14="http://schemas.microsoft.com/office/powerpoint/2010/main" val="8207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245E3F-39B8-6632-2FAB-D5061C105ED7}"/>
              </a:ext>
            </a:extLst>
          </p:cNvPr>
          <p:cNvPicPr>
            <a:picLocks noChangeAspect="1"/>
          </p:cNvPicPr>
          <p:nvPr/>
        </p:nvPicPr>
        <p:blipFill>
          <a:blip r:embed="rId2"/>
          <a:stretch>
            <a:fillRect/>
          </a:stretch>
        </p:blipFill>
        <p:spPr>
          <a:xfrm>
            <a:off x="7405111" y="62381"/>
            <a:ext cx="3944534" cy="3172935"/>
          </a:xfrm>
          <a:prstGeom prst="rect">
            <a:avLst/>
          </a:prstGeom>
        </p:spPr>
      </p:pic>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Videos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1.98 videos</a:t>
            </a:r>
          </a:p>
          <a:p>
            <a:pPr>
              <a:buFont typeface="Arial" panose="020B0604020202020204" pitchFamily="34" charset="0"/>
              <a:buChar char="•"/>
            </a:pPr>
            <a:r>
              <a:rPr lang="en-US" b="1" dirty="0"/>
              <a:t> Filtered list system:</a:t>
            </a:r>
            <a:r>
              <a:rPr lang="en-US" dirty="0"/>
              <a:t> 5.16 videos</a:t>
            </a:r>
          </a:p>
          <a:p>
            <a:pPr>
              <a:buFont typeface="Arial" panose="020B0604020202020204" pitchFamily="34" charset="0"/>
              <a:buChar char="•"/>
            </a:pPr>
            <a:r>
              <a:rPr lang="en-US" b="1" dirty="0"/>
              <a:t> Filtered list w/ random clicking:</a:t>
            </a:r>
            <a:r>
              <a:rPr lang="en-US" dirty="0"/>
              <a:t> 5.49 videos</a:t>
            </a:r>
          </a:p>
          <a:p>
            <a:pPr>
              <a:buFont typeface="Arial" panose="020B0604020202020204" pitchFamily="34" charset="0"/>
              <a:buChar char="•"/>
            </a:pPr>
            <a:r>
              <a:rPr lang="en-US" b="1" dirty="0"/>
              <a:t> Scoring system:</a:t>
            </a:r>
            <a:r>
              <a:rPr lang="en-US" dirty="0"/>
              <a:t> 5.00 videos</a:t>
            </a:r>
          </a:p>
          <a:p>
            <a:pPr>
              <a:buFont typeface="Arial" panose="020B0604020202020204" pitchFamily="34" charset="0"/>
              <a:buChar char="•"/>
            </a:pPr>
            <a:endParaRPr lang="en-US" dirty="0"/>
          </a:p>
          <a:p>
            <a:pPr marL="0" indent="0">
              <a:buNone/>
            </a:pPr>
            <a:r>
              <a:rPr lang="en-US" dirty="0"/>
              <a:t>This also mirrors what we saw before; all the rec systems make users watch a higher quantity of videos, despite the videos being shorter.</a:t>
            </a:r>
          </a:p>
        </p:txBody>
      </p:sp>
      <p:sp>
        <p:nvSpPr>
          <p:cNvPr id="7" name="Rectangle 6">
            <a:extLst>
              <a:ext uri="{FF2B5EF4-FFF2-40B4-BE49-F238E27FC236}">
                <a16:creationId xmlns:a16="http://schemas.microsoft.com/office/drawing/2014/main" id="{C0637CA5-31E8-C02F-4450-ECD41F1716BB}"/>
              </a:ext>
            </a:extLst>
          </p:cNvPr>
          <p:cNvSpPr/>
          <p:nvPr/>
        </p:nvSpPr>
        <p:spPr>
          <a:xfrm>
            <a:off x="9171523" y="343593"/>
            <a:ext cx="698455" cy="2664095"/>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9F7B822-5395-C84A-077A-B0D034989187}"/>
              </a:ext>
            </a:extLst>
          </p:cNvPr>
          <p:cNvPicPr>
            <a:picLocks noChangeAspect="1"/>
          </p:cNvPicPr>
          <p:nvPr/>
        </p:nvPicPr>
        <p:blipFill>
          <a:blip r:embed="rId3"/>
          <a:stretch>
            <a:fillRect/>
          </a:stretch>
        </p:blipFill>
        <p:spPr>
          <a:xfrm>
            <a:off x="7365364" y="3406211"/>
            <a:ext cx="4166873" cy="3433379"/>
          </a:xfrm>
          <a:prstGeom prst="rect">
            <a:avLst/>
          </a:prstGeom>
        </p:spPr>
      </p:pic>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76510" y="2916319"/>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09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359F-D9DF-4843-57E1-07D692A09AF5}"/>
              </a:ext>
            </a:extLst>
          </p:cNvPr>
          <p:cNvSpPr>
            <a:spLocks noGrp="1"/>
          </p:cNvSpPr>
          <p:nvPr>
            <p:ph type="ctrTitle"/>
          </p:nvPr>
        </p:nvSpPr>
        <p:spPr/>
        <p:txBody>
          <a:bodyPr/>
          <a:lstStyle/>
          <a:p>
            <a:r>
              <a:rPr lang="en-US" dirty="0"/>
              <a:t>Meeting 1/24/24</a:t>
            </a:r>
          </a:p>
        </p:txBody>
      </p:sp>
      <p:sp>
        <p:nvSpPr>
          <p:cNvPr id="3" name="Subtitle 2">
            <a:extLst>
              <a:ext uri="{FF2B5EF4-FFF2-40B4-BE49-F238E27FC236}">
                <a16:creationId xmlns:a16="http://schemas.microsoft.com/office/drawing/2014/main" id="{D1B62F88-CCE2-4E62-515D-78BE42EA986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883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8870-EAC0-A311-AA8A-F0F045849AE6}"/>
              </a:ext>
            </a:extLst>
          </p:cNvPr>
          <p:cNvSpPr>
            <a:spLocks noGrp="1"/>
          </p:cNvSpPr>
          <p:nvPr>
            <p:ph type="title"/>
          </p:nvPr>
        </p:nvSpPr>
        <p:spPr/>
        <p:txBody>
          <a:bodyPr/>
          <a:lstStyle/>
          <a:p>
            <a:r>
              <a:rPr lang="en-US" dirty="0"/>
              <a:t>What did I do?</a:t>
            </a:r>
          </a:p>
        </p:txBody>
      </p:sp>
      <p:sp>
        <p:nvSpPr>
          <p:cNvPr id="3" name="Content Placeholder 2">
            <a:extLst>
              <a:ext uri="{FF2B5EF4-FFF2-40B4-BE49-F238E27FC236}">
                <a16:creationId xmlns:a16="http://schemas.microsoft.com/office/drawing/2014/main" id="{167FEF20-E204-8936-A018-290C2A95EAF1}"/>
              </a:ext>
            </a:extLst>
          </p:cNvPr>
          <p:cNvSpPr>
            <a:spLocks noGrp="1"/>
          </p:cNvSpPr>
          <p:nvPr>
            <p:ph sz="half" idx="1"/>
          </p:nvPr>
        </p:nvSpPr>
        <p:spPr/>
        <p:txBody>
          <a:bodyPr/>
          <a:lstStyle/>
          <a:p>
            <a:pPr>
              <a:buFont typeface="Arial" panose="020B0604020202020204" pitchFamily="34" charset="0"/>
              <a:buChar char="•"/>
            </a:pPr>
            <a:r>
              <a:rPr lang="en-US" dirty="0"/>
              <a:t> Generate all agents to have completely random attributes</a:t>
            </a:r>
          </a:p>
          <a:p>
            <a:pPr>
              <a:buFont typeface="Arial" panose="020B0604020202020204" pitchFamily="34" charset="0"/>
              <a:buChar char="•"/>
            </a:pPr>
            <a:r>
              <a:rPr lang="en-US" dirty="0"/>
              <a:t> Run the same graphs as before (plus one more, just sorted by agent extremeness) with random agents for the </a:t>
            </a:r>
            <a:r>
              <a:rPr lang="en-US" b="1" dirty="0"/>
              <a:t>normal</a:t>
            </a:r>
            <a:r>
              <a:rPr lang="en-US" dirty="0"/>
              <a:t> and </a:t>
            </a:r>
            <a:r>
              <a:rPr lang="en-US" b="1" dirty="0"/>
              <a:t>scoring</a:t>
            </a:r>
            <a:r>
              <a:rPr lang="en-US" dirty="0"/>
              <a:t> systems.</a:t>
            </a:r>
          </a:p>
          <a:p>
            <a:pPr lvl="1">
              <a:buFont typeface="Arial" panose="020B0604020202020204" pitchFamily="34" charset="0"/>
              <a:buChar char="•"/>
            </a:pPr>
            <a:r>
              <a:rPr lang="en-US" dirty="0"/>
              <a:t>Unlike before, agent # doesn’t correlate in any way to the agent’s extremeness, so having the x-axis be individual agent # doesn’t tell us anything about trends.</a:t>
            </a:r>
          </a:p>
        </p:txBody>
      </p:sp>
      <p:pic>
        <p:nvPicPr>
          <p:cNvPr id="6" name="Picture 5">
            <a:extLst>
              <a:ext uri="{FF2B5EF4-FFF2-40B4-BE49-F238E27FC236}">
                <a16:creationId xmlns:a16="http://schemas.microsoft.com/office/drawing/2014/main" id="{C64B1047-CC9F-2A90-9643-9EAC03B31724}"/>
              </a:ext>
            </a:extLst>
          </p:cNvPr>
          <p:cNvPicPr>
            <a:picLocks noChangeAspect="1"/>
          </p:cNvPicPr>
          <p:nvPr/>
        </p:nvPicPr>
        <p:blipFill>
          <a:blip r:embed="rId2"/>
          <a:stretch>
            <a:fillRect/>
          </a:stretch>
        </p:blipFill>
        <p:spPr>
          <a:xfrm>
            <a:off x="7245651" y="855497"/>
            <a:ext cx="3302225" cy="5147006"/>
          </a:xfrm>
          <a:prstGeom prst="rect">
            <a:avLst/>
          </a:prstGeom>
        </p:spPr>
      </p:pic>
    </p:spTree>
    <p:extLst>
      <p:ext uri="{BB962C8B-B14F-4D97-AF65-F5344CB8AC3E}">
        <p14:creationId xmlns:p14="http://schemas.microsoft.com/office/powerpoint/2010/main" val="418793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E0DF0-D777-AADA-A73A-CA851247548E}"/>
              </a:ext>
            </a:extLst>
          </p:cNvPr>
          <p:cNvPicPr>
            <a:picLocks noChangeAspect="1"/>
          </p:cNvPicPr>
          <p:nvPr/>
        </p:nvPicPr>
        <p:blipFill>
          <a:blip r:embed="rId2"/>
          <a:stretch>
            <a:fillRect/>
          </a:stretch>
        </p:blipFill>
        <p:spPr>
          <a:xfrm>
            <a:off x="87186" y="147199"/>
            <a:ext cx="5803121" cy="4209054"/>
          </a:xfrm>
          <a:prstGeom prst="rect">
            <a:avLst/>
          </a:prstGeom>
        </p:spPr>
      </p:pic>
      <p:pic>
        <p:nvPicPr>
          <p:cNvPr id="5" name="Picture 4">
            <a:extLst>
              <a:ext uri="{FF2B5EF4-FFF2-40B4-BE49-F238E27FC236}">
                <a16:creationId xmlns:a16="http://schemas.microsoft.com/office/drawing/2014/main" id="{9FF4E7F1-FF57-15C0-D530-1BA70B30D97A}"/>
              </a:ext>
            </a:extLst>
          </p:cNvPr>
          <p:cNvPicPr>
            <a:picLocks noChangeAspect="1"/>
          </p:cNvPicPr>
          <p:nvPr/>
        </p:nvPicPr>
        <p:blipFill>
          <a:blip r:embed="rId3"/>
          <a:stretch>
            <a:fillRect/>
          </a:stretch>
        </p:blipFill>
        <p:spPr>
          <a:xfrm>
            <a:off x="5890307" y="147199"/>
            <a:ext cx="6587195" cy="4062968"/>
          </a:xfrm>
          <a:prstGeom prst="rect">
            <a:avLst/>
          </a:prstGeom>
        </p:spPr>
      </p:pic>
    </p:spTree>
    <p:extLst>
      <p:ext uri="{BB962C8B-B14F-4D97-AF65-F5344CB8AC3E}">
        <p14:creationId xmlns:p14="http://schemas.microsoft.com/office/powerpoint/2010/main" val="380011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D4723-652D-F76F-63FB-0150F6A2F16D}"/>
              </a:ext>
            </a:extLst>
          </p:cNvPr>
          <p:cNvPicPr>
            <a:picLocks noChangeAspect="1"/>
          </p:cNvPicPr>
          <p:nvPr/>
        </p:nvPicPr>
        <p:blipFill>
          <a:blip r:embed="rId2"/>
          <a:stretch>
            <a:fillRect/>
          </a:stretch>
        </p:blipFill>
        <p:spPr>
          <a:xfrm>
            <a:off x="0" y="1733432"/>
            <a:ext cx="6004339" cy="3387802"/>
          </a:xfrm>
          <a:prstGeom prst="rect">
            <a:avLst/>
          </a:prstGeom>
        </p:spPr>
      </p:pic>
      <p:pic>
        <p:nvPicPr>
          <p:cNvPr id="6" name="Picture 5">
            <a:extLst>
              <a:ext uri="{FF2B5EF4-FFF2-40B4-BE49-F238E27FC236}">
                <a16:creationId xmlns:a16="http://schemas.microsoft.com/office/drawing/2014/main" id="{BFD57AB6-C611-6D9F-E7B5-1014600D3A0B}"/>
              </a:ext>
            </a:extLst>
          </p:cNvPr>
          <p:cNvPicPr>
            <a:picLocks noChangeAspect="1"/>
          </p:cNvPicPr>
          <p:nvPr/>
        </p:nvPicPr>
        <p:blipFill>
          <a:blip r:embed="rId3"/>
          <a:stretch>
            <a:fillRect/>
          </a:stretch>
        </p:blipFill>
        <p:spPr>
          <a:xfrm>
            <a:off x="5134403" y="1733431"/>
            <a:ext cx="7057597" cy="3381315"/>
          </a:xfrm>
          <a:prstGeom prst="rect">
            <a:avLst/>
          </a:prstGeom>
        </p:spPr>
      </p:pic>
      <p:sp>
        <p:nvSpPr>
          <p:cNvPr id="7" name="TextBox 6">
            <a:extLst>
              <a:ext uri="{FF2B5EF4-FFF2-40B4-BE49-F238E27FC236}">
                <a16:creationId xmlns:a16="http://schemas.microsoft.com/office/drawing/2014/main" id="{F585DDB7-F791-F2FC-1B92-E90832C2DBE8}"/>
              </a:ext>
            </a:extLst>
          </p:cNvPr>
          <p:cNvSpPr txBox="1"/>
          <p:nvPr/>
        </p:nvSpPr>
        <p:spPr>
          <a:xfrm>
            <a:off x="6569094" y="5503229"/>
            <a:ext cx="2305439" cy="369332"/>
          </a:xfrm>
          <a:prstGeom prst="rect">
            <a:avLst/>
          </a:prstGeom>
          <a:noFill/>
        </p:spPr>
        <p:txBody>
          <a:bodyPr wrap="none" rtlCol="0">
            <a:spAutoFit/>
          </a:bodyPr>
          <a:lstStyle/>
          <a:p>
            <a:r>
              <a:rPr lang="en-US" i="1" dirty="0"/>
              <a:t>Look at that trend line!</a:t>
            </a:r>
          </a:p>
        </p:txBody>
      </p:sp>
      <p:sp>
        <p:nvSpPr>
          <p:cNvPr id="2" name="TextBox 1">
            <a:extLst>
              <a:ext uri="{FF2B5EF4-FFF2-40B4-BE49-F238E27FC236}">
                <a16:creationId xmlns:a16="http://schemas.microsoft.com/office/drawing/2014/main" id="{5DD5F7B6-54D5-5131-9F50-622E2C981AEC}"/>
              </a:ext>
            </a:extLst>
          </p:cNvPr>
          <p:cNvSpPr txBox="1"/>
          <p:nvPr/>
        </p:nvSpPr>
        <p:spPr>
          <a:xfrm>
            <a:off x="5370021" y="119786"/>
            <a:ext cx="6350923" cy="7294305"/>
          </a:xfrm>
          <a:prstGeom prst="rect">
            <a:avLst/>
          </a:prstGeom>
          <a:noFill/>
        </p:spPr>
        <p:txBody>
          <a:bodyPr wrap="square" rtlCol="0">
            <a:spAutoFit/>
          </a:bodyPr>
          <a:lstStyle/>
          <a:p>
            <a:r>
              <a:rPr lang="en-US" b="1" i="1" dirty="0"/>
              <a:t>Why the horizontal lines? Why no trend on the left?</a:t>
            </a:r>
          </a:p>
          <a:p>
            <a:r>
              <a:rPr lang="en-US" dirty="0"/>
              <a:t>I think it’s because in the scoring, the first large amount of videos all have the same extremeness, and video extremeness-es are NOT random floats. Rather, they’re all picked from </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0.1</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0.2</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0.3</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0.4</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0.5</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0.6</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0.7</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0.8</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0.9</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1.0</a:t>
            </a:r>
            <a:r>
              <a:rPr lang="en-US" b="0" dirty="0">
                <a:solidFill>
                  <a:srgbClr val="ADB8B8"/>
                </a:solidFill>
                <a:effectLst/>
                <a:latin typeface="Consolas" panose="020B0609020204030204" pitchFamily="49" charset="0"/>
              </a:rPr>
              <a:t>]</a:t>
            </a: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r>
              <a:rPr lang="en-US" b="0" dirty="0">
                <a:solidFill>
                  <a:srgbClr val="ADB8B8"/>
                </a:solidFill>
                <a:effectLst/>
                <a:latin typeface="Consolas" panose="020B0609020204030204" pitchFamily="49" charset="0"/>
              </a:rPr>
              <a:t>Maybe relax the strength of extremeness preference in the scoring syste</a:t>
            </a:r>
            <a:r>
              <a:rPr lang="en-US" dirty="0">
                <a:solidFill>
                  <a:srgbClr val="ADB8B8"/>
                </a:solidFill>
                <a:latin typeface="Consolas" panose="020B0609020204030204" pitchFamily="49" charset="0"/>
              </a:rPr>
              <a:t>m so people watch a greater variety of extremenesses</a:t>
            </a:r>
            <a:endParaRPr lang="en-US" b="0" dirty="0">
              <a:solidFill>
                <a:srgbClr val="F8F8F2"/>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95F32ED-6750-B8CD-13C1-2EB3F3CA1100}"/>
              </a:ext>
            </a:extLst>
          </p:cNvPr>
          <p:cNvPicPr>
            <a:picLocks noChangeAspect="1"/>
          </p:cNvPicPr>
          <p:nvPr/>
        </p:nvPicPr>
        <p:blipFill>
          <a:blip r:embed="rId4"/>
          <a:stretch>
            <a:fillRect/>
          </a:stretch>
        </p:blipFill>
        <p:spPr>
          <a:xfrm>
            <a:off x="829455" y="227215"/>
            <a:ext cx="4179758" cy="2360381"/>
          </a:xfrm>
          <a:prstGeom prst="rect">
            <a:avLst/>
          </a:prstGeom>
        </p:spPr>
      </p:pic>
    </p:spTree>
    <p:extLst>
      <p:ext uri="{BB962C8B-B14F-4D97-AF65-F5344CB8AC3E}">
        <p14:creationId xmlns:p14="http://schemas.microsoft.com/office/powerpoint/2010/main" val="163889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8ACB1-9D3F-9508-45B4-350D93B16BA2}"/>
              </a:ext>
            </a:extLst>
          </p:cNvPr>
          <p:cNvPicPr>
            <a:picLocks noChangeAspect="1"/>
          </p:cNvPicPr>
          <p:nvPr/>
        </p:nvPicPr>
        <p:blipFill>
          <a:blip r:embed="rId2"/>
          <a:stretch>
            <a:fillRect/>
          </a:stretch>
        </p:blipFill>
        <p:spPr>
          <a:xfrm>
            <a:off x="104775" y="136681"/>
            <a:ext cx="5991225" cy="3790950"/>
          </a:xfrm>
          <a:prstGeom prst="rect">
            <a:avLst/>
          </a:prstGeom>
        </p:spPr>
      </p:pic>
      <p:pic>
        <p:nvPicPr>
          <p:cNvPr id="5" name="Picture 4">
            <a:extLst>
              <a:ext uri="{FF2B5EF4-FFF2-40B4-BE49-F238E27FC236}">
                <a16:creationId xmlns:a16="http://schemas.microsoft.com/office/drawing/2014/main" id="{6664745A-1628-C74B-B0D9-3EF6AE966107}"/>
              </a:ext>
            </a:extLst>
          </p:cNvPr>
          <p:cNvPicPr>
            <a:picLocks noChangeAspect="1"/>
          </p:cNvPicPr>
          <p:nvPr/>
        </p:nvPicPr>
        <p:blipFill>
          <a:blip r:embed="rId3"/>
          <a:stretch>
            <a:fillRect/>
          </a:stretch>
        </p:blipFill>
        <p:spPr>
          <a:xfrm>
            <a:off x="6045540" y="2601318"/>
            <a:ext cx="5991225" cy="4191000"/>
          </a:xfrm>
          <a:prstGeom prst="rect">
            <a:avLst/>
          </a:prstGeom>
        </p:spPr>
      </p:pic>
      <p:pic>
        <p:nvPicPr>
          <p:cNvPr id="9" name="Picture 8">
            <a:extLst>
              <a:ext uri="{FF2B5EF4-FFF2-40B4-BE49-F238E27FC236}">
                <a16:creationId xmlns:a16="http://schemas.microsoft.com/office/drawing/2014/main" id="{BB7737F6-8781-0E99-A287-C4B3EE507480}"/>
              </a:ext>
            </a:extLst>
          </p:cNvPr>
          <p:cNvPicPr>
            <a:picLocks noChangeAspect="1"/>
          </p:cNvPicPr>
          <p:nvPr/>
        </p:nvPicPr>
        <p:blipFill>
          <a:blip r:embed="rId4"/>
          <a:stretch>
            <a:fillRect/>
          </a:stretch>
        </p:blipFill>
        <p:spPr>
          <a:xfrm>
            <a:off x="1282837" y="4099862"/>
            <a:ext cx="3356481" cy="2520225"/>
          </a:xfrm>
          <a:prstGeom prst="rect">
            <a:avLst/>
          </a:prstGeom>
        </p:spPr>
      </p:pic>
      <p:sp>
        <p:nvSpPr>
          <p:cNvPr id="10" name="TextBox 9">
            <a:extLst>
              <a:ext uri="{FF2B5EF4-FFF2-40B4-BE49-F238E27FC236}">
                <a16:creationId xmlns:a16="http://schemas.microsoft.com/office/drawing/2014/main" id="{385E3C6A-5553-C3E4-0643-E314D7749160}"/>
              </a:ext>
            </a:extLst>
          </p:cNvPr>
          <p:cNvSpPr txBox="1"/>
          <p:nvPr/>
        </p:nvSpPr>
        <p:spPr>
          <a:xfrm>
            <a:off x="5043225" y="136681"/>
            <a:ext cx="1645322" cy="369332"/>
          </a:xfrm>
          <a:prstGeom prst="rect">
            <a:avLst/>
          </a:prstGeom>
          <a:noFill/>
        </p:spPr>
        <p:txBody>
          <a:bodyPr wrap="none" rtlCol="0">
            <a:spAutoFit/>
          </a:bodyPr>
          <a:lstStyle/>
          <a:p>
            <a:r>
              <a:rPr lang="en-US" dirty="0"/>
              <a:t>By Extremeness</a:t>
            </a:r>
          </a:p>
        </p:txBody>
      </p:sp>
      <p:sp>
        <p:nvSpPr>
          <p:cNvPr id="2" name="TextBox 1">
            <a:extLst>
              <a:ext uri="{FF2B5EF4-FFF2-40B4-BE49-F238E27FC236}">
                <a16:creationId xmlns:a16="http://schemas.microsoft.com/office/drawing/2014/main" id="{FD930C6E-2ECB-8DC3-47E3-B0FA8E1DA991}"/>
              </a:ext>
            </a:extLst>
          </p:cNvPr>
          <p:cNvSpPr txBox="1"/>
          <p:nvPr/>
        </p:nvSpPr>
        <p:spPr>
          <a:xfrm>
            <a:off x="7126779" y="199505"/>
            <a:ext cx="4909985" cy="2308324"/>
          </a:xfrm>
          <a:prstGeom prst="rect">
            <a:avLst/>
          </a:prstGeom>
          <a:noFill/>
        </p:spPr>
        <p:txBody>
          <a:bodyPr wrap="square" rtlCol="0">
            <a:spAutoFit/>
          </a:bodyPr>
          <a:lstStyle/>
          <a:p>
            <a:r>
              <a:rPr lang="en-US" dirty="0"/>
              <a:t>Why does the average go down? Why is there no stratification on the extremes? i.e. shouldn’t the people on the extremes be watching longer videos, as is their preference? </a:t>
            </a:r>
            <a:r>
              <a:rPr lang="en-US" b="1" i="1" dirty="0"/>
              <a:t>Or does this preference no longer exist, since it was tied to archetypes (where more extreme watching archetype == longer videos will be watched)? The stratification shows up I believe in the graphs w/ archetypes.</a:t>
            </a:r>
          </a:p>
        </p:txBody>
      </p:sp>
    </p:spTree>
    <p:extLst>
      <p:ext uri="{BB962C8B-B14F-4D97-AF65-F5344CB8AC3E}">
        <p14:creationId xmlns:p14="http://schemas.microsoft.com/office/powerpoint/2010/main" val="314198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AF0B3-28E6-7638-3489-05C744E7DB44}"/>
              </a:ext>
            </a:extLst>
          </p:cNvPr>
          <p:cNvPicPr>
            <a:picLocks noChangeAspect="1"/>
          </p:cNvPicPr>
          <p:nvPr/>
        </p:nvPicPr>
        <p:blipFill>
          <a:blip r:embed="rId2"/>
          <a:stretch>
            <a:fillRect/>
          </a:stretch>
        </p:blipFill>
        <p:spPr>
          <a:xfrm>
            <a:off x="95250" y="51831"/>
            <a:ext cx="6000750" cy="4476750"/>
          </a:xfrm>
          <a:prstGeom prst="rect">
            <a:avLst/>
          </a:prstGeom>
        </p:spPr>
      </p:pic>
      <p:pic>
        <p:nvPicPr>
          <p:cNvPr id="5" name="Picture 4">
            <a:extLst>
              <a:ext uri="{FF2B5EF4-FFF2-40B4-BE49-F238E27FC236}">
                <a16:creationId xmlns:a16="http://schemas.microsoft.com/office/drawing/2014/main" id="{D8FA7AED-F219-8A89-D67C-D7D1FFFEE391}"/>
              </a:ext>
            </a:extLst>
          </p:cNvPr>
          <p:cNvPicPr>
            <a:picLocks noChangeAspect="1"/>
          </p:cNvPicPr>
          <p:nvPr/>
        </p:nvPicPr>
        <p:blipFill>
          <a:blip r:embed="rId3"/>
          <a:stretch>
            <a:fillRect/>
          </a:stretch>
        </p:blipFill>
        <p:spPr>
          <a:xfrm>
            <a:off x="6191250" y="2245271"/>
            <a:ext cx="6000750" cy="4476750"/>
          </a:xfrm>
          <a:prstGeom prst="rect">
            <a:avLst/>
          </a:prstGeom>
        </p:spPr>
      </p:pic>
      <p:sp>
        <p:nvSpPr>
          <p:cNvPr id="6" name="TextBox 5">
            <a:extLst>
              <a:ext uri="{FF2B5EF4-FFF2-40B4-BE49-F238E27FC236}">
                <a16:creationId xmlns:a16="http://schemas.microsoft.com/office/drawing/2014/main" id="{39DF2AA2-7278-EB1C-1D09-581D3A9ACAE6}"/>
              </a:ext>
            </a:extLst>
          </p:cNvPr>
          <p:cNvSpPr txBox="1"/>
          <p:nvPr/>
        </p:nvSpPr>
        <p:spPr>
          <a:xfrm>
            <a:off x="6412020" y="1099524"/>
            <a:ext cx="5396643" cy="923330"/>
          </a:xfrm>
          <a:prstGeom prst="rect">
            <a:avLst/>
          </a:prstGeom>
          <a:noFill/>
        </p:spPr>
        <p:txBody>
          <a:bodyPr wrap="square" rtlCol="0">
            <a:spAutoFit/>
          </a:bodyPr>
          <a:lstStyle/>
          <a:p>
            <a:r>
              <a:rPr lang="en-US" i="1" dirty="0"/>
              <a:t>(same averages/values as the previous slide, just sorted by agent and not extremeness. which is why it looks more random.)</a:t>
            </a:r>
          </a:p>
        </p:txBody>
      </p:sp>
    </p:spTree>
    <p:extLst>
      <p:ext uri="{BB962C8B-B14F-4D97-AF65-F5344CB8AC3E}">
        <p14:creationId xmlns:p14="http://schemas.microsoft.com/office/powerpoint/2010/main" val="43269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DDBA3-BFB1-AD1E-84F7-23640B67AE04}"/>
              </a:ext>
            </a:extLst>
          </p:cNvPr>
          <p:cNvPicPr>
            <a:picLocks noChangeAspect="1"/>
          </p:cNvPicPr>
          <p:nvPr/>
        </p:nvPicPr>
        <p:blipFill>
          <a:blip r:embed="rId2"/>
          <a:stretch>
            <a:fillRect/>
          </a:stretch>
        </p:blipFill>
        <p:spPr>
          <a:xfrm>
            <a:off x="95250" y="0"/>
            <a:ext cx="6000750" cy="4476750"/>
          </a:xfrm>
          <a:prstGeom prst="rect">
            <a:avLst/>
          </a:prstGeom>
        </p:spPr>
      </p:pic>
      <p:pic>
        <p:nvPicPr>
          <p:cNvPr id="5" name="Picture 4">
            <a:extLst>
              <a:ext uri="{FF2B5EF4-FFF2-40B4-BE49-F238E27FC236}">
                <a16:creationId xmlns:a16="http://schemas.microsoft.com/office/drawing/2014/main" id="{C8C3AEF2-38B7-5E96-8608-010930C7600E}"/>
              </a:ext>
            </a:extLst>
          </p:cNvPr>
          <p:cNvPicPr>
            <a:picLocks noChangeAspect="1"/>
          </p:cNvPicPr>
          <p:nvPr/>
        </p:nvPicPr>
        <p:blipFill>
          <a:blip r:embed="rId3"/>
          <a:stretch>
            <a:fillRect/>
          </a:stretch>
        </p:blipFill>
        <p:spPr>
          <a:xfrm>
            <a:off x="6191250" y="2381250"/>
            <a:ext cx="6000750" cy="4476750"/>
          </a:xfrm>
          <a:prstGeom prst="rect">
            <a:avLst/>
          </a:prstGeom>
        </p:spPr>
      </p:pic>
    </p:spTree>
    <p:extLst>
      <p:ext uri="{BB962C8B-B14F-4D97-AF65-F5344CB8AC3E}">
        <p14:creationId xmlns:p14="http://schemas.microsoft.com/office/powerpoint/2010/main" val="29792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5C18-D37F-5E37-4E62-E0368ADB0133}"/>
              </a:ext>
            </a:extLst>
          </p:cNvPr>
          <p:cNvSpPr>
            <a:spLocks noGrp="1"/>
          </p:cNvSpPr>
          <p:nvPr>
            <p:ph type="title"/>
          </p:nvPr>
        </p:nvSpPr>
        <p:spPr>
          <a:xfrm>
            <a:off x="662782" y="184890"/>
            <a:ext cx="10772775" cy="1658198"/>
          </a:xfrm>
        </p:spPr>
        <p:txBody>
          <a:bodyPr/>
          <a:lstStyle/>
          <a:p>
            <a:r>
              <a:rPr lang="en-US" dirty="0"/>
              <a:t>Comparing across archetypes and scoring/non-scoring</a:t>
            </a:r>
          </a:p>
        </p:txBody>
      </p:sp>
      <p:grpSp>
        <p:nvGrpSpPr>
          <p:cNvPr id="5" name="Group 3">
            <a:extLst>
              <a:ext uri="{FF2B5EF4-FFF2-40B4-BE49-F238E27FC236}">
                <a16:creationId xmlns:a16="http://schemas.microsoft.com/office/drawing/2014/main" id="{C4DE5F73-8D08-FC10-5149-074F14FE3DB9}"/>
              </a:ext>
            </a:extLst>
          </p:cNvPr>
          <p:cNvGrpSpPr>
            <a:grpSpLocks noChangeAspect="1"/>
          </p:cNvGrpSpPr>
          <p:nvPr/>
        </p:nvGrpSpPr>
        <p:grpSpPr bwMode="auto">
          <a:xfrm>
            <a:off x="519113" y="1847850"/>
            <a:ext cx="11153775" cy="2024063"/>
            <a:chOff x="327" y="1164"/>
            <a:chExt cx="7026" cy="1275"/>
          </a:xfrm>
        </p:grpSpPr>
        <p:sp>
          <p:nvSpPr>
            <p:cNvPr id="6" name="AutoShape 2">
              <a:extLst>
                <a:ext uri="{FF2B5EF4-FFF2-40B4-BE49-F238E27FC236}">
                  <a16:creationId xmlns:a16="http://schemas.microsoft.com/office/drawing/2014/main" id="{48B76E3D-D01B-8C61-1AE8-6DF5BB4A43B5}"/>
                </a:ext>
              </a:extLst>
            </p:cNvPr>
            <p:cNvSpPr>
              <a:spLocks noChangeAspect="1" noChangeArrowheads="1" noTextEdit="1"/>
            </p:cNvSpPr>
            <p:nvPr/>
          </p:nvSpPr>
          <p:spPr bwMode="auto">
            <a:xfrm>
              <a:off x="327" y="1164"/>
              <a:ext cx="7026"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4">
              <a:extLst>
                <a:ext uri="{FF2B5EF4-FFF2-40B4-BE49-F238E27FC236}">
                  <a16:creationId xmlns:a16="http://schemas.microsoft.com/office/drawing/2014/main" id="{3F9E3613-8B0E-9E17-6C10-F70702E93042}"/>
                </a:ext>
              </a:extLst>
            </p:cNvPr>
            <p:cNvSpPr>
              <a:spLocks noChangeArrowheads="1"/>
            </p:cNvSpPr>
            <p:nvPr/>
          </p:nvSpPr>
          <p:spPr bwMode="auto">
            <a:xfrm>
              <a:off x="3730" y="1164"/>
              <a:ext cx="1815" cy="260"/>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5">
              <a:extLst>
                <a:ext uri="{FF2B5EF4-FFF2-40B4-BE49-F238E27FC236}">
                  <a16:creationId xmlns:a16="http://schemas.microsoft.com/office/drawing/2014/main" id="{41B673D6-7AA0-ABB9-59AD-07403D08EACF}"/>
                </a:ext>
              </a:extLst>
            </p:cNvPr>
            <p:cNvSpPr>
              <a:spLocks noChangeArrowheads="1"/>
            </p:cNvSpPr>
            <p:nvPr/>
          </p:nvSpPr>
          <p:spPr bwMode="auto">
            <a:xfrm>
              <a:off x="5538" y="1164"/>
              <a:ext cx="1815" cy="260"/>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6">
              <a:extLst>
                <a:ext uri="{FF2B5EF4-FFF2-40B4-BE49-F238E27FC236}">
                  <a16:creationId xmlns:a16="http://schemas.microsoft.com/office/drawing/2014/main" id="{C2B869BA-5A70-B6B1-5BB7-D3EF6D845B8B}"/>
                </a:ext>
              </a:extLst>
            </p:cNvPr>
            <p:cNvSpPr>
              <a:spLocks noChangeArrowheads="1"/>
            </p:cNvSpPr>
            <p:nvPr/>
          </p:nvSpPr>
          <p:spPr bwMode="auto">
            <a:xfrm>
              <a:off x="3730" y="1671"/>
              <a:ext cx="1815" cy="768"/>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7">
              <a:extLst>
                <a:ext uri="{FF2B5EF4-FFF2-40B4-BE49-F238E27FC236}">
                  <a16:creationId xmlns:a16="http://schemas.microsoft.com/office/drawing/2014/main" id="{4ED28D8A-D70A-9FC5-8E99-028158427BE3}"/>
                </a:ext>
              </a:extLst>
            </p:cNvPr>
            <p:cNvSpPr>
              <a:spLocks noChangeArrowheads="1"/>
            </p:cNvSpPr>
            <p:nvPr/>
          </p:nvSpPr>
          <p:spPr bwMode="auto">
            <a:xfrm>
              <a:off x="5538" y="1671"/>
              <a:ext cx="1815" cy="768"/>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a:extLst>
                <a:ext uri="{FF2B5EF4-FFF2-40B4-BE49-F238E27FC236}">
                  <a16:creationId xmlns:a16="http://schemas.microsoft.com/office/drawing/2014/main" id="{9A94F6E5-F2A0-0E18-1951-0A38BF7E140A}"/>
                </a:ext>
              </a:extLst>
            </p:cNvPr>
            <p:cNvSpPr>
              <a:spLocks noChangeArrowheads="1"/>
            </p:cNvSpPr>
            <p:nvPr/>
          </p:nvSpPr>
          <p:spPr bwMode="auto">
            <a:xfrm>
              <a:off x="360" y="1431"/>
              <a:ext cx="172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Variable (Averages)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CBCDB9C4-5D62-D3C7-3F04-B9C0B6CA1C12}"/>
                </a:ext>
              </a:extLst>
            </p:cNvPr>
            <p:cNvSpPr>
              <a:spLocks noChangeArrowheads="1"/>
            </p:cNvSpPr>
            <p:nvPr/>
          </p:nvSpPr>
          <p:spPr bwMode="auto">
            <a:xfrm>
              <a:off x="3890"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7C032C-51F2-C5C4-2821-AA5A6CBC9CD6}"/>
                </a:ext>
              </a:extLst>
            </p:cNvPr>
            <p:cNvSpPr>
              <a:spLocks noChangeArrowheads="1"/>
            </p:cNvSpPr>
            <p:nvPr/>
          </p:nvSpPr>
          <p:spPr bwMode="auto">
            <a:xfrm>
              <a:off x="4794"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B4CCA556-B54E-943C-7E1D-13D17BB4A107}"/>
                </a:ext>
              </a:extLst>
            </p:cNvPr>
            <p:cNvSpPr>
              <a:spLocks noChangeArrowheads="1"/>
            </p:cNvSpPr>
            <p:nvPr/>
          </p:nvSpPr>
          <p:spPr bwMode="auto">
            <a:xfrm>
              <a:off x="5698"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32668F95-1422-FF6A-4C36-731EECE45890}"/>
                </a:ext>
              </a:extLst>
            </p:cNvPr>
            <p:cNvSpPr>
              <a:spLocks noChangeArrowheads="1"/>
            </p:cNvSpPr>
            <p:nvPr/>
          </p:nvSpPr>
          <p:spPr bwMode="auto">
            <a:xfrm>
              <a:off x="6602"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2C7F4EBE-CB94-8568-F28F-AEEBBAB4856B}"/>
                </a:ext>
              </a:extLst>
            </p:cNvPr>
            <p:cNvSpPr>
              <a:spLocks noChangeArrowheads="1"/>
            </p:cNvSpPr>
            <p:nvPr/>
          </p:nvSpPr>
          <p:spPr bwMode="auto">
            <a:xfrm>
              <a:off x="360" y="1685"/>
              <a:ext cx="246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Minutes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3483DF2D-F4E9-8B62-FEDF-B08F335ECA3B}"/>
                </a:ext>
              </a:extLst>
            </p:cNvPr>
            <p:cNvSpPr>
              <a:spLocks noChangeArrowheads="1"/>
            </p:cNvSpPr>
            <p:nvPr/>
          </p:nvSpPr>
          <p:spPr bwMode="auto">
            <a:xfrm>
              <a:off x="4162"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92.12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E1BE6EC5-F171-F051-EB91-784F0FE36565}"/>
                </a:ext>
              </a:extLst>
            </p:cNvPr>
            <p:cNvSpPr>
              <a:spLocks noChangeArrowheads="1"/>
            </p:cNvSpPr>
            <p:nvPr/>
          </p:nvSpPr>
          <p:spPr bwMode="auto">
            <a:xfrm>
              <a:off x="5066"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85.13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580C3F5E-A727-7FEE-185B-F91317D218EC}"/>
                </a:ext>
              </a:extLst>
            </p:cNvPr>
            <p:cNvSpPr>
              <a:spLocks noChangeArrowheads="1"/>
            </p:cNvSpPr>
            <p:nvPr/>
          </p:nvSpPr>
          <p:spPr bwMode="auto">
            <a:xfrm>
              <a:off x="5870" y="1685"/>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109.23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D5FEF21F-7C9A-6C92-E96E-421DC912D2C5}"/>
                </a:ext>
              </a:extLst>
            </p:cNvPr>
            <p:cNvSpPr>
              <a:spLocks noChangeArrowheads="1"/>
            </p:cNvSpPr>
            <p:nvPr/>
          </p:nvSpPr>
          <p:spPr bwMode="auto">
            <a:xfrm>
              <a:off x="6974" y="1685"/>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72B71C66-54BE-B088-E1A3-71EF834C3883}"/>
                </a:ext>
              </a:extLst>
            </p:cNvPr>
            <p:cNvSpPr>
              <a:spLocks noChangeArrowheads="1"/>
            </p:cNvSpPr>
            <p:nvPr/>
          </p:nvSpPr>
          <p:spPr bwMode="auto">
            <a:xfrm>
              <a:off x="360" y="1938"/>
              <a:ext cx="23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Videos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9">
              <a:extLst>
                <a:ext uri="{FF2B5EF4-FFF2-40B4-BE49-F238E27FC236}">
                  <a16:creationId xmlns:a16="http://schemas.microsoft.com/office/drawing/2014/main" id="{17BCC02C-43B8-2AF4-6784-2477D233D898}"/>
                </a:ext>
              </a:extLst>
            </p:cNvPr>
            <p:cNvSpPr>
              <a:spLocks noChangeArrowheads="1"/>
            </p:cNvSpPr>
            <p:nvPr/>
          </p:nvSpPr>
          <p:spPr bwMode="auto">
            <a:xfrm>
              <a:off x="4262"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2.37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67E0158D-729F-B7C3-EB77-0A94A6BB484F}"/>
                </a:ext>
              </a:extLst>
            </p:cNvPr>
            <p:cNvSpPr>
              <a:spLocks noChangeArrowheads="1"/>
            </p:cNvSpPr>
            <p:nvPr/>
          </p:nvSpPr>
          <p:spPr bwMode="auto">
            <a:xfrm>
              <a:off x="5166"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1">
              <a:extLst>
                <a:ext uri="{FF2B5EF4-FFF2-40B4-BE49-F238E27FC236}">
                  <a16:creationId xmlns:a16="http://schemas.microsoft.com/office/drawing/2014/main" id="{98EC7EB3-1879-8E95-6FFF-1652D0FBF26F}"/>
                </a:ext>
              </a:extLst>
            </p:cNvPr>
            <p:cNvSpPr>
              <a:spLocks noChangeArrowheads="1"/>
            </p:cNvSpPr>
            <p:nvPr/>
          </p:nvSpPr>
          <p:spPr bwMode="auto">
            <a:xfrm>
              <a:off x="6070"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2.83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4FE85845-7CAD-309F-0D93-5EB376151080}"/>
                </a:ext>
              </a:extLst>
            </p:cNvPr>
            <p:cNvSpPr>
              <a:spLocks noChangeArrowheads="1"/>
            </p:cNvSpPr>
            <p:nvPr/>
          </p:nvSpPr>
          <p:spPr bwMode="auto">
            <a:xfrm>
              <a:off x="6974"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4.79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5699EC1D-434D-4AE2-543E-3D3A7FDB45DA}"/>
                </a:ext>
              </a:extLst>
            </p:cNvPr>
            <p:cNvSpPr>
              <a:spLocks noChangeArrowheads="1"/>
            </p:cNvSpPr>
            <p:nvPr/>
          </p:nvSpPr>
          <p:spPr bwMode="auto">
            <a:xfrm>
              <a:off x="360" y="2192"/>
              <a:ext cx="33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Extremeness of videos watched (overall)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F3D4FAD8-127F-C098-0682-AA4A93F4F78A}"/>
                </a:ext>
              </a:extLst>
            </p:cNvPr>
            <p:cNvSpPr>
              <a:spLocks noChangeArrowheads="1"/>
            </p:cNvSpPr>
            <p:nvPr/>
          </p:nvSpPr>
          <p:spPr bwMode="auto">
            <a:xfrm>
              <a:off x="4162"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0.475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0CF2D183-6F7B-4708-B03A-207482CF3C01}"/>
                </a:ext>
              </a:extLst>
            </p:cNvPr>
            <p:cNvSpPr>
              <a:spLocks noChangeArrowheads="1"/>
            </p:cNvSpPr>
            <p:nvPr/>
          </p:nvSpPr>
          <p:spPr bwMode="auto">
            <a:xfrm>
              <a:off x="5066"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DCF83449-A857-EE4C-7397-7F6D71AA08CD}"/>
                </a:ext>
              </a:extLst>
            </p:cNvPr>
            <p:cNvSpPr>
              <a:spLocks noChangeArrowheads="1"/>
            </p:cNvSpPr>
            <p:nvPr/>
          </p:nvSpPr>
          <p:spPr bwMode="auto">
            <a:xfrm>
              <a:off x="5970"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0.518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3F0649D5-AF3B-9A9B-D476-367DACAF64E5}"/>
                </a:ext>
              </a:extLst>
            </p:cNvPr>
            <p:cNvSpPr>
              <a:spLocks noChangeArrowheads="1"/>
            </p:cNvSpPr>
            <p:nvPr/>
          </p:nvSpPr>
          <p:spPr bwMode="auto">
            <a:xfrm>
              <a:off x="6774" y="2192"/>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0.5578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301F052F-27E9-D003-46E5-7DC83C51EA5F}"/>
                </a:ext>
              </a:extLst>
            </p:cNvPr>
            <p:cNvSpPr>
              <a:spLocks noChangeArrowheads="1"/>
            </p:cNvSpPr>
            <p:nvPr/>
          </p:nvSpPr>
          <p:spPr bwMode="auto">
            <a:xfrm>
              <a:off x="4076" y="1177"/>
              <a:ext cx="12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9CD25830-F184-88AB-A6DA-AAE0B64D55B5}"/>
                </a:ext>
              </a:extLst>
            </p:cNvPr>
            <p:cNvSpPr>
              <a:spLocks noChangeArrowheads="1"/>
            </p:cNvSpPr>
            <p:nvPr/>
          </p:nvSpPr>
          <p:spPr bwMode="auto">
            <a:xfrm>
              <a:off x="5751" y="1177"/>
              <a:ext cx="15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w/out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06B81788-7065-0DFC-D918-6B98E20D80D3}"/>
                </a:ext>
              </a:extLst>
            </p:cNvPr>
            <p:cNvSpPr>
              <a:spLocks noChangeArrowheads="1"/>
            </p:cNvSpPr>
            <p:nvPr/>
          </p:nvSpPr>
          <p:spPr bwMode="auto">
            <a:xfrm>
              <a:off x="327"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31">
              <a:extLst>
                <a:ext uri="{FF2B5EF4-FFF2-40B4-BE49-F238E27FC236}">
                  <a16:creationId xmlns:a16="http://schemas.microsoft.com/office/drawing/2014/main" id="{2F409147-0325-1A46-EBD8-26566B867B2D}"/>
                </a:ext>
              </a:extLst>
            </p:cNvPr>
            <p:cNvSpPr>
              <a:spLocks noChangeArrowheads="1"/>
            </p:cNvSpPr>
            <p:nvPr/>
          </p:nvSpPr>
          <p:spPr bwMode="auto">
            <a:xfrm>
              <a:off x="3730"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32">
              <a:extLst>
                <a:ext uri="{FF2B5EF4-FFF2-40B4-BE49-F238E27FC236}">
                  <a16:creationId xmlns:a16="http://schemas.microsoft.com/office/drawing/2014/main" id="{E9208BF0-C974-6DE7-8037-A2AFC10C7F44}"/>
                </a:ext>
              </a:extLst>
            </p:cNvPr>
            <p:cNvSpPr>
              <a:spLocks noChangeArrowheads="1"/>
            </p:cNvSpPr>
            <p:nvPr/>
          </p:nvSpPr>
          <p:spPr bwMode="auto">
            <a:xfrm>
              <a:off x="5538"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33">
              <a:extLst>
                <a:ext uri="{FF2B5EF4-FFF2-40B4-BE49-F238E27FC236}">
                  <a16:creationId xmlns:a16="http://schemas.microsoft.com/office/drawing/2014/main" id="{2C9613F7-E643-AAA8-A0FB-673B5CC5BAF1}"/>
                </a:ext>
              </a:extLst>
            </p:cNvPr>
            <p:cNvSpPr>
              <a:spLocks noChangeShapeType="1"/>
            </p:cNvSpPr>
            <p:nvPr/>
          </p:nvSpPr>
          <p:spPr bwMode="auto">
            <a:xfrm>
              <a:off x="334" y="1164"/>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34">
              <a:extLst>
                <a:ext uri="{FF2B5EF4-FFF2-40B4-BE49-F238E27FC236}">
                  <a16:creationId xmlns:a16="http://schemas.microsoft.com/office/drawing/2014/main" id="{8149C224-1ADE-A88B-8706-8C81A8F1171D}"/>
                </a:ext>
              </a:extLst>
            </p:cNvPr>
            <p:cNvSpPr>
              <a:spLocks noChangeArrowheads="1"/>
            </p:cNvSpPr>
            <p:nvPr/>
          </p:nvSpPr>
          <p:spPr bwMode="auto">
            <a:xfrm>
              <a:off x="334" y="1164"/>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5">
              <a:extLst>
                <a:ext uri="{FF2B5EF4-FFF2-40B4-BE49-F238E27FC236}">
                  <a16:creationId xmlns:a16="http://schemas.microsoft.com/office/drawing/2014/main" id="{00A1F850-0505-A874-575A-54F6BB8B8934}"/>
                </a:ext>
              </a:extLst>
            </p:cNvPr>
            <p:cNvSpPr>
              <a:spLocks noChangeArrowheads="1"/>
            </p:cNvSpPr>
            <p:nvPr/>
          </p:nvSpPr>
          <p:spPr bwMode="auto">
            <a:xfrm>
              <a:off x="7346"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36">
              <a:extLst>
                <a:ext uri="{FF2B5EF4-FFF2-40B4-BE49-F238E27FC236}">
                  <a16:creationId xmlns:a16="http://schemas.microsoft.com/office/drawing/2014/main" id="{BDAE18AC-58E4-E1D7-45F0-5491A41EEEEE}"/>
                </a:ext>
              </a:extLst>
            </p:cNvPr>
            <p:cNvSpPr>
              <a:spLocks noChangeShapeType="1"/>
            </p:cNvSpPr>
            <p:nvPr/>
          </p:nvSpPr>
          <p:spPr bwMode="auto">
            <a:xfrm>
              <a:off x="334" y="141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7">
              <a:extLst>
                <a:ext uri="{FF2B5EF4-FFF2-40B4-BE49-F238E27FC236}">
                  <a16:creationId xmlns:a16="http://schemas.microsoft.com/office/drawing/2014/main" id="{0654CE29-A500-E131-B79D-0D686417064E}"/>
                </a:ext>
              </a:extLst>
            </p:cNvPr>
            <p:cNvSpPr>
              <a:spLocks noChangeArrowheads="1"/>
            </p:cNvSpPr>
            <p:nvPr/>
          </p:nvSpPr>
          <p:spPr bwMode="auto">
            <a:xfrm>
              <a:off x="334" y="1418"/>
              <a:ext cx="339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8">
              <a:extLst>
                <a:ext uri="{FF2B5EF4-FFF2-40B4-BE49-F238E27FC236}">
                  <a16:creationId xmlns:a16="http://schemas.microsoft.com/office/drawing/2014/main" id="{7BF5E8DE-E490-31BF-EDE4-EF83D4DF9CCE}"/>
                </a:ext>
              </a:extLst>
            </p:cNvPr>
            <p:cNvSpPr>
              <a:spLocks noChangeArrowheads="1"/>
            </p:cNvSpPr>
            <p:nvPr/>
          </p:nvSpPr>
          <p:spPr bwMode="auto">
            <a:xfrm>
              <a:off x="4634"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9">
              <a:extLst>
                <a:ext uri="{FF2B5EF4-FFF2-40B4-BE49-F238E27FC236}">
                  <a16:creationId xmlns:a16="http://schemas.microsoft.com/office/drawing/2014/main" id="{CF205397-103F-A4B5-0AF0-F3D87CC049BC}"/>
                </a:ext>
              </a:extLst>
            </p:cNvPr>
            <p:cNvSpPr>
              <a:spLocks noChangeArrowheads="1"/>
            </p:cNvSpPr>
            <p:nvPr/>
          </p:nvSpPr>
          <p:spPr bwMode="auto">
            <a:xfrm>
              <a:off x="6442"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40">
              <a:extLst>
                <a:ext uri="{FF2B5EF4-FFF2-40B4-BE49-F238E27FC236}">
                  <a16:creationId xmlns:a16="http://schemas.microsoft.com/office/drawing/2014/main" id="{108FCDF2-2C01-44F2-718A-F7DF841ABE19}"/>
                </a:ext>
              </a:extLst>
            </p:cNvPr>
            <p:cNvSpPr>
              <a:spLocks noChangeShapeType="1"/>
            </p:cNvSpPr>
            <p:nvPr/>
          </p:nvSpPr>
          <p:spPr bwMode="auto">
            <a:xfrm>
              <a:off x="334" y="1671"/>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41">
              <a:extLst>
                <a:ext uri="{FF2B5EF4-FFF2-40B4-BE49-F238E27FC236}">
                  <a16:creationId xmlns:a16="http://schemas.microsoft.com/office/drawing/2014/main" id="{0C34618B-1CDA-3794-303E-2A8B459483DE}"/>
                </a:ext>
              </a:extLst>
            </p:cNvPr>
            <p:cNvSpPr>
              <a:spLocks noChangeArrowheads="1"/>
            </p:cNvSpPr>
            <p:nvPr/>
          </p:nvSpPr>
          <p:spPr bwMode="auto">
            <a:xfrm>
              <a:off x="334" y="1671"/>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42">
              <a:extLst>
                <a:ext uri="{FF2B5EF4-FFF2-40B4-BE49-F238E27FC236}">
                  <a16:creationId xmlns:a16="http://schemas.microsoft.com/office/drawing/2014/main" id="{8FA12D14-4693-AD06-E181-2EFC0E265056}"/>
                </a:ext>
              </a:extLst>
            </p:cNvPr>
            <p:cNvSpPr>
              <a:spLocks noChangeShapeType="1"/>
            </p:cNvSpPr>
            <p:nvPr/>
          </p:nvSpPr>
          <p:spPr bwMode="auto">
            <a:xfrm>
              <a:off x="6442" y="1424"/>
              <a:ext cx="0" cy="24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43">
              <a:extLst>
                <a:ext uri="{FF2B5EF4-FFF2-40B4-BE49-F238E27FC236}">
                  <a16:creationId xmlns:a16="http://schemas.microsoft.com/office/drawing/2014/main" id="{F51CA70F-BB5F-77BE-96A1-04F1666A9BB1}"/>
                </a:ext>
              </a:extLst>
            </p:cNvPr>
            <p:cNvSpPr>
              <a:spLocks noChangeArrowheads="1"/>
            </p:cNvSpPr>
            <p:nvPr/>
          </p:nvSpPr>
          <p:spPr bwMode="auto">
            <a:xfrm>
              <a:off x="6442" y="1424"/>
              <a:ext cx="7" cy="24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44">
              <a:extLst>
                <a:ext uri="{FF2B5EF4-FFF2-40B4-BE49-F238E27FC236}">
                  <a16:creationId xmlns:a16="http://schemas.microsoft.com/office/drawing/2014/main" id="{12AF72E0-30DD-FF0B-E14E-819EC5F16538}"/>
                </a:ext>
              </a:extLst>
            </p:cNvPr>
            <p:cNvSpPr>
              <a:spLocks noChangeShapeType="1"/>
            </p:cNvSpPr>
            <p:nvPr/>
          </p:nvSpPr>
          <p:spPr bwMode="auto">
            <a:xfrm>
              <a:off x="334" y="1925"/>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a:extLst>
                <a:ext uri="{FF2B5EF4-FFF2-40B4-BE49-F238E27FC236}">
                  <a16:creationId xmlns:a16="http://schemas.microsoft.com/office/drawing/2014/main" id="{740270D7-C497-D21B-0557-67805A7A6940}"/>
                </a:ext>
              </a:extLst>
            </p:cNvPr>
            <p:cNvSpPr>
              <a:spLocks noChangeArrowheads="1"/>
            </p:cNvSpPr>
            <p:nvPr/>
          </p:nvSpPr>
          <p:spPr bwMode="auto">
            <a:xfrm>
              <a:off x="334" y="1925"/>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46">
              <a:extLst>
                <a:ext uri="{FF2B5EF4-FFF2-40B4-BE49-F238E27FC236}">
                  <a16:creationId xmlns:a16="http://schemas.microsoft.com/office/drawing/2014/main" id="{88ED9D0F-B178-2538-BB62-B1B37DF41C50}"/>
                </a:ext>
              </a:extLst>
            </p:cNvPr>
            <p:cNvSpPr>
              <a:spLocks noChangeShapeType="1"/>
            </p:cNvSpPr>
            <p:nvPr/>
          </p:nvSpPr>
          <p:spPr bwMode="auto">
            <a:xfrm>
              <a:off x="334" y="217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a:extLst>
                <a:ext uri="{FF2B5EF4-FFF2-40B4-BE49-F238E27FC236}">
                  <a16:creationId xmlns:a16="http://schemas.microsoft.com/office/drawing/2014/main" id="{69344C23-61AB-E7E7-D543-A92CCF86D92B}"/>
                </a:ext>
              </a:extLst>
            </p:cNvPr>
            <p:cNvSpPr>
              <a:spLocks noChangeArrowheads="1"/>
            </p:cNvSpPr>
            <p:nvPr/>
          </p:nvSpPr>
          <p:spPr bwMode="auto">
            <a:xfrm>
              <a:off x="334" y="2178"/>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48">
              <a:extLst>
                <a:ext uri="{FF2B5EF4-FFF2-40B4-BE49-F238E27FC236}">
                  <a16:creationId xmlns:a16="http://schemas.microsoft.com/office/drawing/2014/main" id="{A4406C9F-714A-2816-3385-D1CB7C896BF7}"/>
                </a:ext>
              </a:extLst>
            </p:cNvPr>
            <p:cNvSpPr>
              <a:spLocks noChangeShapeType="1"/>
            </p:cNvSpPr>
            <p:nvPr/>
          </p:nvSpPr>
          <p:spPr bwMode="auto">
            <a:xfrm>
              <a:off x="327" y="1164"/>
              <a:ext cx="0" cy="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49">
              <a:extLst>
                <a:ext uri="{FF2B5EF4-FFF2-40B4-BE49-F238E27FC236}">
                  <a16:creationId xmlns:a16="http://schemas.microsoft.com/office/drawing/2014/main" id="{83B37561-B21A-37B3-07DE-224D621216F5}"/>
                </a:ext>
              </a:extLst>
            </p:cNvPr>
            <p:cNvSpPr>
              <a:spLocks noChangeArrowheads="1"/>
            </p:cNvSpPr>
            <p:nvPr/>
          </p:nvSpPr>
          <p:spPr bwMode="auto">
            <a:xfrm>
              <a:off x="327" y="1164"/>
              <a:ext cx="7" cy="1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50">
              <a:extLst>
                <a:ext uri="{FF2B5EF4-FFF2-40B4-BE49-F238E27FC236}">
                  <a16:creationId xmlns:a16="http://schemas.microsoft.com/office/drawing/2014/main" id="{55B15AB0-2460-345A-B0A1-3CF548117F61}"/>
                </a:ext>
              </a:extLst>
            </p:cNvPr>
            <p:cNvSpPr>
              <a:spLocks noChangeShapeType="1"/>
            </p:cNvSpPr>
            <p:nvPr/>
          </p:nvSpPr>
          <p:spPr bwMode="auto">
            <a:xfrm>
              <a:off x="3730"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1">
              <a:extLst>
                <a:ext uri="{FF2B5EF4-FFF2-40B4-BE49-F238E27FC236}">
                  <a16:creationId xmlns:a16="http://schemas.microsoft.com/office/drawing/2014/main" id="{54F15B8E-3963-5D2A-2B51-CD0CC2C9282A}"/>
                </a:ext>
              </a:extLst>
            </p:cNvPr>
            <p:cNvSpPr>
              <a:spLocks noChangeArrowheads="1"/>
            </p:cNvSpPr>
            <p:nvPr/>
          </p:nvSpPr>
          <p:spPr bwMode="auto">
            <a:xfrm>
              <a:off x="3730"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52">
              <a:extLst>
                <a:ext uri="{FF2B5EF4-FFF2-40B4-BE49-F238E27FC236}">
                  <a16:creationId xmlns:a16="http://schemas.microsoft.com/office/drawing/2014/main" id="{F34E073E-B917-2708-3F4E-E1EE3BED3A0D}"/>
                </a:ext>
              </a:extLst>
            </p:cNvPr>
            <p:cNvSpPr>
              <a:spLocks noChangeShapeType="1"/>
            </p:cNvSpPr>
            <p:nvPr/>
          </p:nvSpPr>
          <p:spPr bwMode="auto">
            <a:xfrm>
              <a:off x="4634"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3">
              <a:extLst>
                <a:ext uri="{FF2B5EF4-FFF2-40B4-BE49-F238E27FC236}">
                  <a16:creationId xmlns:a16="http://schemas.microsoft.com/office/drawing/2014/main" id="{ECD70934-DE73-4CBE-0294-0DF86A52C280}"/>
                </a:ext>
              </a:extLst>
            </p:cNvPr>
            <p:cNvSpPr>
              <a:spLocks noChangeArrowheads="1"/>
            </p:cNvSpPr>
            <p:nvPr/>
          </p:nvSpPr>
          <p:spPr bwMode="auto">
            <a:xfrm>
              <a:off x="4634"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54">
              <a:extLst>
                <a:ext uri="{FF2B5EF4-FFF2-40B4-BE49-F238E27FC236}">
                  <a16:creationId xmlns:a16="http://schemas.microsoft.com/office/drawing/2014/main" id="{74C9A6A0-6657-CE56-CE5E-83F6D8B5DF0D}"/>
                </a:ext>
              </a:extLst>
            </p:cNvPr>
            <p:cNvSpPr>
              <a:spLocks noChangeShapeType="1"/>
            </p:cNvSpPr>
            <p:nvPr/>
          </p:nvSpPr>
          <p:spPr bwMode="auto">
            <a:xfrm>
              <a:off x="5538"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5">
              <a:extLst>
                <a:ext uri="{FF2B5EF4-FFF2-40B4-BE49-F238E27FC236}">
                  <a16:creationId xmlns:a16="http://schemas.microsoft.com/office/drawing/2014/main" id="{9718E1C8-EB4A-EF4E-2E44-E0A7963A9FB5}"/>
                </a:ext>
              </a:extLst>
            </p:cNvPr>
            <p:cNvSpPr>
              <a:spLocks noChangeArrowheads="1"/>
            </p:cNvSpPr>
            <p:nvPr/>
          </p:nvSpPr>
          <p:spPr bwMode="auto">
            <a:xfrm>
              <a:off x="5538"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56">
              <a:extLst>
                <a:ext uri="{FF2B5EF4-FFF2-40B4-BE49-F238E27FC236}">
                  <a16:creationId xmlns:a16="http://schemas.microsoft.com/office/drawing/2014/main" id="{5799545C-B7DA-BC03-3A74-8EA69C4F3E87}"/>
                </a:ext>
              </a:extLst>
            </p:cNvPr>
            <p:cNvSpPr>
              <a:spLocks noChangeShapeType="1"/>
            </p:cNvSpPr>
            <p:nvPr/>
          </p:nvSpPr>
          <p:spPr bwMode="auto">
            <a:xfrm>
              <a:off x="334" y="2432"/>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7">
              <a:extLst>
                <a:ext uri="{FF2B5EF4-FFF2-40B4-BE49-F238E27FC236}">
                  <a16:creationId xmlns:a16="http://schemas.microsoft.com/office/drawing/2014/main" id="{A25B0EF2-9340-01A0-62CB-B8323A2395A9}"/>
                </a:ext>
              </a:extLst>
            </p:cNvPr>
            <p:cNvSpPr>
              <a:spLocks noChangeArrowheads="1"/>
            </p:cNvSpPr>
            <p:nvPr/>
          </p:nvSpPr>
          <p:spPr bwMode="auto">
            <a:xfrm>
              <a:off x="334" y="2432"/>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58">
              <a:extLst>
                <a:ext uri="{FF2B5EF4-FFF2-40B4-BE49-F238E27FC236}">
                  <a16:creationId xmlns:a16="http://schemas.microsoft.com/office/drawing/2014/main" id="{068685A0-0399-8621-114B-29973A6ED7AA}"/>
                </a:ext>
              </a:extLst>
            </p:cNvPr>
            <p:cNvSpPr>
              <a:spLocks noChangeShapeType="1"/>
            </p:cNvSpPr>
            <p:nvPr/>
          </p:nvSpPr>
          <p:spPr bwMode="auto">
            <a:xfrm>
              <a:off x="7346" y="1171"/>
              <a:ext cx="0" cy="12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59">
              <a:extLst>
                <a:ext uri="{FF2B5EF4-FFF2-40B4-BE49-F238E27FC236}">
                  <a16:creationId xmlns:a16="http://schemas.microsoft.com/office/drawing/2014/main" id="{0B269FB0-7EC3-38EC-DA4F-FD58A57ED512}"/>
                </a:ext>
              </a:extLst>
            </p:cNvPr>
            <p:cNvSpPr>
              <a:spLocks noChangeArrowheads="1"/>
            </p:cNvSpPr>
            <p:nvPr/>
          </p:nvSpPr>
          <p:spPr bwMode="auto">
            <a:xfrm>
              <a:off x="7346" y="1171"/>
              <a:ext cx="7" cy="1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Line 60">
              <a:extLst>
                <a:ext uri="{FF2B5EF4-FFF2-40B4-BE49-F238E27FC236}">
                  <a16:creationId xmlns:a16="http://schemas.microsoft.com/office/drawing/2014/main" id="{70133292-DB12-41D1-3052-60FFD1472AD0}"/>
                </a:ext>
              </a:extLst>
            </p:cNvPr>
            <p:cNvSpPr>
              <a:spLocks noChangeShapeType="1"/>
            </p:cNvSpPr>
            <p:nvPr/>
          </p:nvSpPr>
          <p:spPr bwMode="auto">
            <a:xfrm>
              <a:off x="327"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61">
              <a:extLst>
                <a:ext uri="{FF2B5EF4-FFF2-40B4-BE49-F238E27FC236}">
                  <a16:creationId xmlns:a16="http://schemas.microsoft.com/office/drawing/2014/main" id="{1BC55BEF-79B8-6E3A-003A-D429923814D8}"/>
                </a:ext>
              </a:extLst>
            </p:cNvPr>
            <p:cNvSpPr>
              <a:spLocks noChangeArrowheads="1"/>
            </p:cNvSpPr>
            <p:nvPr/>
          </p:nvSpPr>
          <p:spPr bwMode="auto">
            <a:xfrm>
              <a:off x="327"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Line 62">
              <a:extLst>
                <a:ext uri="{FF2B5EF4-FFF2-40B4-BE49-F238E27FC236}">
                  <a16:creationId xmlns:a16="http://schemas.microsoft.com/office/drawing/2014/main" id="{A6FB9C9F-785F-8152-FDFE-0F0AB605389A}"/>
                </a:ext>
              </a:extLst>
            </p:cNvPr>
            <p:cNvSpPr>
              <a:spLocks noChangeShapeType="1"/>
            </p:cNvSpPr>
            <p:nvPr/>
          </p:nvSpPr>
          <p:spPr bwMode="auto">
            <a:xfrm>
              <a:off x="3730"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3">
              <a:extLst>
                <a:ext uri="{FF2B5EF4-FFF2-40B4-BE49-F238E27FC236}">
                  <a16:creationId xmlns:a16="http://schemas.microsoft.com/office/drawing/2014/main" id="{F02F0978-BB4D-DE2E-0B52-000AB430C791}"/>
                </a:ext>
              </a:extLst>
            </p:cNvPr>
            <p:cNvSpPr>
              <a:spLocks noChangeArrowheads="1"/>
            </p:cNvSpPr>
            <p:nvPr/>
          </p:nvSpPr>
          <p:spPr bwMode="auto">
            <a:xfrm>
              <a:off x="3730"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Line 64">
              <a:extLst>
                <a:ext uri="{FF2B5EF4-FFF2-40B4-BE49-F238E27FC236}">
                  <a16:creationId xmlns:a16="http://schemas.microsoft.com/office/drawing/2014/main" id="{20452B45-A6DE-1BB9-C1F7-2F95E86422C2}"/>
                </a:ext>
              </a:extLst>
            </p:cNvPr>
            <p:cNvSpPr>
              <a:spLocks noChangeShapeType="1"/>
            </p:cNvSpPr>
            <p:nvPr/>
          </p:nvSpPr>
          <p:spPr bwMode="auto">
            <a:xfrm>
              <a:off x="4634"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65">
              <a:extLst>
                <a:ext uri="{FF2B5EF4-FFF2-40B4-BE49-F238E27FC236}">
                  <a16:creationId xmlns:a16="http://schemas.microsoft.com/office/drawing/2014/main" id="{98166C15-BFDE-3C59-323C-8D664A28FECC}"/>
                </a:ext>
              </a:extLst>
            </p:cNvPr>
            <p:cNvSpPr>
              <a:spLocks noChangeArrowheads="1"/>
            </p:cNvSpPr>
            <p:nvPr/>
          </p:nvSpPr>
          <p:spPr bwMode="auto">
            <a:xfrm>
              <a:off x="4634"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Line 66">
              <a:extLst>
                <a:ext uri="{FF2B5EF4-FFF2-40B4-BE49-F238E27FC236}">
                  <a16:creationId xmlns:a16="http://schemas.microsoft.com/office/drawing/2014/main" id="{B1CAFED7-ABF6-864A-7EE4-2FE0A64421F3}"/>
                </a:ext>
              </a:extLst>
            </p:cNvPr>
            <p:cNvSpPr>
              <a:spLocks noChangeShapeType="1"/>
            </p:cNvSpPr>
            <p:nvPr/>
          </p:nvSpPr>
          <p:spPr bwMode="auto">
            <a:xfrm>
              <a:off x="5538"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7">
              <a:extLst>
                <a:ext uri="{FF2B5EF4-FFF2-40B4-BE49-F238E27FC236}">
                  <a16:creationId xmlns:a16="http://schemas.microsoft.com/office/drawing/2014/main" id="{02E313A9-8395-855D-D860-0AF9FFC4131F}"/>
                </a:ext>
              </a:extLst>
            </p:cNvPr>
            <p:cNvSpPr>
              <a:spLocks noChangeArrowheads="1"/>
            </p:cNvSpPr>
            <p:nvPr/>
          </p:nvSpPr>
          <p:spPr bwMode="auto">
            <a:xfrm>
              <a:off x="5538"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68">
              <a:extLst>
                <a:ext uri="{FF2B5EF4-FFF2-40B4-BE49-F238E27FC236}">
                  <a16:creationId xmlns:a16="http://schemas.microsoft.com/office/drawing/2014/main" id="{697DCAA4-11A9-44B3-0C3C-1E327C0AABEB}"/>
                </a:ext>
              </a:extLst>
            </p:cNvPr>
            <p:cNvSpPr>
              <a:spLocks noChangeShapeType="1"/>
            </p:cNvSpPr>
            <p:nvPr/>
          </p:nvSpPr>
          <p:spPr bwMode="auto">
            <a:xfrm>
              <a:off x="6442"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9">
              <a:extLst>
                <a:ext uri="{FF2B5EF4-FFF2-40B4-BE49-F238E27FC236}">
                  <a16:creationId xmlns:a16="http://schemas.microsoft.com/office/drawing/2014/main" id="{404D7D64-E36B-8F54-48B5-22BCCCAB741E}"/>
                </a:ext>
              </a:extLst>
            </p:cNvPr>
            <p:cNvSpPr>
              <a:spLocks noChangeArrowheads="1"/>
            </p:cNvSpPr>
            <p:nvPr/>
          </p:nvSpPr>
          <p:spPr bwMode="auto">
            <a:xfrm>
              <a:off x="6442"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70">
              <a:extLst>
                <a:ext uri="{FF2B5EF4-FFF2-40B4-BE49-F238E27FC236}">
                  <a16:creationId xmlns:a16="http://schemas.microsoft.com/office/drawing/2014/main" id="{CD26F7E9-BBE3-B91A-E2FD-785DF06D94FF}"/>
                </a:ext>
              </a:extLst>
            </p:cNvPr>
            <p:cNvSpPr>
              <a:spLocks noChangeShapeType="1"/>
            </p:cNvSpPr>
            <p:nvPr/>
          </p:nvSpPr>
          <p:spPr bwMode="auto">
            <a:xfrm>
              <a:off x="7346"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1">
              <a:extLst>
                <a:ext uri="{FF2B5EF4-FFF2-40B4-BE49-F238E27FC236}">
                  <a16:creationId xmlns:a16="http://schemas.microsoft.com/office/drawing/2014/main" id="{607A3535-C099-762E-DBA6-89565CAECCE1}"/>
                </a:ext>
              </a:extLst>
            </p:cNvPr>
            <p:cNvSpPr>
              <a:spLocks noChangeArrowheads="1"/>
            </p:cNvSpPr>
            <p:nvPr/>
          </p:nvSpPr>
          <p:spPr bwMode="auto">
            <a:xfrm>
              <a:off x="7346"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72">
              <a:extLst>
                <a:ext uri="{FF2B5EF4-FFF2-40B4-BE49-F238E27FC236}">
                  <a16:creationId xmlns:a16="http://schemas.microsoft.com/office/drawing/2014/main" id="{4B029772-DAFF-A091-09A2-C9019302A0D0}"/>
                </a:ext>
              </a:extLst>
            </p:cNvPr>
            <p:cNvSpPr>
              <a:spLocks noChangeShapeType="1"/>
            </p:cNvSpPr>
            <p:nvPr/>
          </p:nvSpPr>
          <p:spPr bwMode="auto">
            <a:xfrm>
              <a:off x="7353" y="116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73">
              <a:extLst>
                <a:ext uri="{FF2B5EF4-FFF2-40B4-BE49-F238E27FC236}">
                  <a16:creationId xmlns:a16="http://schemas.microsoft.com/office/drawing/2014/main" id="{DA40C1AE-F0E0-3E8F-F044-6CB72E68819C}"/>
                </a:ext>
              </a:extLst>
            </p:cNvPr>
            <p:cNvSpPr>
              <a:spLocks noChangeArrowheads="1"/>
            </p:cNvSpPr>
            <p:nvPr/>
          </p:nvSpPr>
          <p:spPr bwMode="auto">
            <a:xfrm>
              <a:off x="7353" y="1164"/>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74">
              <a:extLst>
                <a:ext uri="{FF2B5EF4-FFF2-40B4-BE49-F238E27FC236}">
                  <a16:creationId xmlns:a16="http://schemas.microsoft.com/office/drawing/2014/main" id="{4C7BBF1C-A6C7-D26A-2316-AAB5A276B567}"/>
                </a:ext>
              </a:extLst>
            </p:cNvPr>
            <p:cNvSpPr>
              <a:spLocks noChangeShapeType="1"/>
            </p:cNvSpPr>
            <p:nvPr/>
          </p:nvSpPr>
          <p:spPr bwMode="auto">
            <a:xfrm>
              <a:off x="7353" y="141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75">
              <a:extLst>
                <a:ext uri="{FF2B5EF4-FFF2-40B4-BE49-F238E27FC236}">
                  <a16:creationId xmlns:a16="http://schemas.microsoft.com/office/drawing/2014/main" id="{C6961EE4-16B2-FB3F-744D-0B164635FDE4}"/>
                </a:ext>
              </a:extLst>
            </p:cNvPr>
            <p:cNvSpPr>
              <a:spLocks noChangeArrowheads="1"/>
            </p:cNvSpPr>
            <p:nvPr/>
          </p:nvSpPr>
          <p:spPr bwMode="auto">
            <a:xfrm>
              <a:off x="7353" y="141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Line 76">
              <a:extLst>
                <a:ext uri="{FF2B5EF4-FFF2-40B4-BE49-F238E27FC236}">
                  <a16:creationId xmlns:a16="http://schemas.microsoft.com/office/drawing/2014/main" id="{CCFB71DC-4009-8FF4-B8C9-8CCA37761839}"/>
                </a:ext>
              </a:extLst>
            </p:cNvPr>
            <p:cNvSpPr>
              <a:spLocks noChangeShapeType="1"/>
            </p:cNvSpPr>
            <p:nvPr/>
          </p:nvSpPr>
          <p:spPr bwMode="auto">
            <a:xfrm>
              <a:off x="7353" y="167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7">
              <a:extLst>
                <a:ext uri="{FF2B5EF4-FFF2-40B4-BE49-F238E27FC236}">
                  <a16:creationId xmlns:a16="http://schemas.microsoft.com/office/drawing/2014/main" id="{574B1413-20CD-67C4-4D25-942E4B7E00CB}"/>
                </a:ext>
              </a:extLst>
            </p:cNvPr>
            <p:cNvSpPr>
              <a:spLocks noChangeArrowheads="1"/>
            </p:cNvSpPr>
            <p:nvPr/>
          </p:nvSpPr>
          <p:spPr bwMode="auto">
            <a:xfrm>
              <a:off x="7353" y="1671"/>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78">
              <a:extLst>
                <a:ext uri="{FF2B5EF4-FFF2-40B4-BE49-F238E27FC236}">
                  <a16:creationId xmlns:a16="http://schemas.microsoft.com/office/drawing/2014/main" id="{0C694C93-158F-253D-FF7A-F6EA77CFE1FC}"/>
                </a:ext>
              </a:extLst>
            </p:cNvPr>
            <p:cNvSpPr>
              <a:spLocks noChangeShapeType="1"/>
            </p:cNvSpPr>
            <p:nvPr/>
          </p:nvSpPr>
          <p:spPr bwMode="auto">
            <a:xfrm>
              <a:off x="7353" y="192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9">
              <a:extLst>
                <a:ext uri="{FF2B5EF4-FFF2-40B4-BE49-F238E27FC236}">
                  <a16:creationId xmlns:a16="http://schemas.microsoft.com/office/drawing/2014/main" id="{936A1CC0-BEE8-8FFB-B4D7-707615B8F1FB}"/>
                </a:ext>
              </a:extLst>
            </p:cNvPr>
            <p:cNvSpPr>
              <a:spLocks noChangeArrowheads="1"/>
            </p:cNvSpPr>
            <p:nvPr/>
          </p:nvSpPr>
          <p:spPr bwMode="auto">
            <a:xfrm>
              <a:off x="7353" y="1925"/>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0">
              <a:extLst>
                <a:ext uri="{FF2B5EF4-FFF2-40B4-BE49-F238E27FC236}">
                  <a16:creationId xmlns:a16="http://schemas.microsoft.com/office/drawing/2014/main" id="{FA0183AA-AFAB-C5C3-2F99-5476525139BA}"/>
                </a:ext>
              </a:extLst>
            </p:cNvPr>
            <p:cNvSpPr>
              <a:spLocks noChangeShapeType="1"/>
            </p:cNvSpPr>
            <p:nvPr/>
          </p:nvSpPr>
          <p:spPr bwMode="auto">
            <a:xfrm>
              <a:off x="7353" y="21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1">
              <a:extLst>
                <a:ext uri="{FF2B5EF4-FFF2-40B4-BE49-F238E27FC236}">
                  <a16:creationId xmlns:a16="http://schemas.microsoft.com/office/drawing/2014/main" id="{A14130A1-332A-C6D0-EBCE-1A0D4BAE8D66}"/>
                </a:ext>
              </a:extLst>
            </p:cNvPr>
            <p:cNvSpPr>
              <a:spLocks noChangeArrowheads="1"/>
            </p:cNvSpPr>
            <p:nvPr/>
          </p:nvSpPr>
          <p:spPr bwMode="auto">
            <a:xfrm>
              <a:off x="7353" y="2178"/>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2">
              <a:extLst>
                <a:ext uri="{FF2B5EF4-FFF2-40B4-BE49-F238E27FC236}">
                  <a16:creationId xmlns:a16="http://schemas.microsoft.com/office/drawing/2014/main" id="{8AA46CB9-82A9-89D4-667E-BB2590095E35}"/>
                </a:ext>
              </a:extLst>
            </p:cNvPr>
            <p:cNvSpPr>
              <a:spLocks noChangeShapeType="1"/>
            </p:cNvSpPr>
            <p:nvPr/>
          </p:nvSpPr>
          <p:spPr bwMode="auto">
            <a:xfrm>
              <a:off x="7353" y="243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83">
              <a:extLst>
                <a:ext uri="{FF2B5EF4-FFF2-40B4-BE49-F238E27FC236}">
                  <a16:creationId xmlns:a16="http://schemas.microsoft.com/office/drawing/2014/main" id="{2211A595-3F20-C6CE-6820-1A1E1FBCE8CE}"/>
                </a:ext>
              </a:extLst>
            </p:cNvPr>
            <p:cNvSpPr>
              <a:spLocks noChangeArrowheads="1"/>
            </p:cNvSpPr>
            <p:nvPr/>
          </p:nvSpPr>
          <p:spPr bwMode="auto">
            <a:xfrm>
              <a:off x="7353" y="2432"/>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8" name="TextBox 87">
            <a:extLst>
              <a:ext uri="{FF2B5EF4-FFF2-40B4-BE49-F238E27FC236}">
                <a16:creationId xmlns:a16="http://schemas.microsoft.com/office/drawing/2014/main" id="{CE3949EF-9D66-FC78-C11C-299E12F932E3}"/>
              </a:ext>
            </a:extLst>
          </p:cNvPr>
          <p:cNvSpPr txBox="1"/>
          <p:nvPr/>
        </p:nvSpPr>
        <p:spPr>
          <a:xfrm>
            <a:off x="519113" y="4274680"/>
            <a:ext cx="1115218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Without archetypes, all the values go up---the amount of minutes watched, # of videos watched, and average extremeness of all the videos watched.</a:t>
            </a:r>
          </a:p>
          <a:p>
            <a:pPr marL="285750" indent="-285750">
              <a:buFont typeface="Arial" panose="020B0604020202020204" pitchFamily="34" charset="0"/>
              <a:buChar char="•"/>
            </a:pPr>
            <a:r>
              <a:rPr lang="en-US" dirty="0"/>
              <a:t>Without archetypes, the average extremeness goes up slightly, the number of videos watched nearly doubles, and the number of minutes watched goes down. The same pattern happens with archetypes.</a:t>
            </a:r>
          </a:p>
          <a:p>
            <a:pPr marL="285750" indent="-285750">
              <a:buFont typeface="Arial" panose="020B0604020202020204" pitchFamily="34" charset="0"/>
              <a:buChar char="•"/>
            </a:pPr>
            <a:r>
              <a:rPr lang="en-US" b="1" dirty="0"/>
              <a:t>TODO: which is happening---is the simulation perfectly modeling irl, especially with the decrease in minutes watched? Or are there exclusions and assumptions being made that are leading to this? Figure it out.</a:t>
            </a:r>
          </a:p>
          <a:p>
            <a:pPr marL="742950" lvl="1" indent="-285750">
              <a:buFont typeface="Arial" panose="020B0604020202020204" pitchFamily="34" charset="0"/>
              <a:buChar char="•"/>
            </a:pPr>
            <a:r>
              <a:rPr lang="en-US" b="1" dirty="0"/>
              <a:t>The model said xyz---should I believe it? Is that part of the model I should change? Or am I learning something new?</a:t>
            </a:r>
          </a:p>
          <a:p>
            <a:pPr marL="742950" lvl="1" indent="-285750">
              <a:buFont typeface="Arial" panose="020B0604020202020204" pitchFamily="34" charset="0"/>
              <a:buChar char="•"/>
            </a:pPr>
            <a:r>
              <a:rPr lang="en-US" i="1" dirty="0"/>
              <a:t>I tried looking around a bit for the decrease in minutes watched, and maybe it’s modeling something like YouTube Shorts? Where they’re watching more of them, but they’re shorter videos (therefore it’s possible to watch more of them in a smaller amount of time)? Am I reinventing the YouTube Shorts wheel here?</a:t>
            </a:r>
          </a:p>
          <a:p>
            <a:pPr marL="1200150" lvl="2" indent="-285750">
              <a:buFont typeface="Arial" panose="020B0604020202020204" pitchFamily="34" charset="0"/>
              <a:buChar char="•"/>
            </a:pPr>
            <a:r>
              <a:rPr lang="en-US" i="1" dirty="0"/>
              <a:t>Is there something in the scoring formula that makes people want shorter videos?</a:t>
            </a:r>
          </a:p>
          <a:p>
            <a:pPr marL="1200150" lvl="2" indent="-285750">
              <a:buFont typeface="Arial" panose="020B0604020202020204" pitchFamily="34" charset="0"/>
              <a:buChar char="•"/>
            </a:pPr>
            <a:endParaRPr lang="en-US" i="1" dirty="0"/>
          </a:p>
          <a:p>
            <a:pPr marL="1200150" lvl="2"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Be more precise---try to explain what the algorithm does in more precise terms. This outcome happens because the algorithm does xyz mathematical thing that leads to abc. As opposed to arguments like “people like to watch shorter videos,” which may be true, but has to be represented in the code if you’re saying that.</a:t>
            </a:r>
          </a:p>
        </p:txBody>
      </p:sp>
    </p:spTree>
    <p:extLst>
      <p:ext uri="{BB962C8B-B14F-4D97-AF65-F5344CB8AC3E}">
        <p14:creationId xmlns:p14="http://schemas.microsoft.com/office/powerpoint/2010/main" val="332877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Avg. Extremeness of Videos Watched Per Agent</a:t>
            </a:r>
          </a:p>
        </p:txBody>
      </p:sp>
      <p:pic>
        <p:nvPicPr>
          <p:cNvPr id="6" name="Picture 5">
            <a:extLst>
              <a:ext uri="{FF2B5EF4-FFF2-40B4-BE49-F238E27FC236}">
                <a16:creationId xmlns:a16="http://schemas.microsoft.com/office/drawing/2014/main" id="{6827B2AA-0A7D-F6AA-A3FC-B469B25EA2DC}"/>
              </a:ext>
            </a:extLst>
          </p:cNvPr>
          <p:cNvPicPr>
            <a:picLocks noChangeAspect="1"/>
          </p:cNvPicPr>
          <p:nvPr/>
        </p:nvPicPr>
        <p:blipFill>
          <a:blip r:embed="rId2"/>
          <a:stretch>
            <a:fillRect/>
          </a:stretch>
        </p:blipFill>
        <p:spPr>
          <a:xfrm>
            <a:off x="2150226" y="1087423"/>
            <a:ext cx="7495396" cy="5362560"/>
          </a:xfrm>
          <a:prstGeom prst="rect">
            <a:avLst/>
          </a:prstGeom>
        </p:spPr>
      </p:pic>
    </p:spTree>
    <p:extLst>
      <p:ext uri="{BB962C8B-B14F-4D97-AF65-F5344CB8AC3E}">
        <p14:creationId xmlns:p14="http://schemas.microsoft.com/office/powerpoint/2010/main" val="67616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510B-BD3C-2568-07D7-0147D2CA5353}"/>
              </a:ext>
            </a:extLst>
          </p:cNvPr>
          <p:cNvSpPr>
            <a:spLocks noGrp="1"/>
          </p:cNvSpPr>
          <p:nvPr>
            <p:ph type="ctrTitle"/>
          </p:nvPr>
        </p:nvSpPr>
        <p:spPr>
          <a:xfrm>
            <a:off x="437803" y="2433013"/>
            <a:ext cx="10782300" cy="3352800"/>
          </a:xfrm>
        </p:spPr>
        <p:txBody>
          <a:bodyPr/>
          <a:lstStyle/>
          <a:p>
            <a:r>
              <a:rPr lang="en-US" dirty="0"/>
              <a:t>Meeting 2/5/24</a:t>
            </a:r>
          </a:p>
        </p:txBody>
      </p:sp>
      <p:pic>
        <p:nvPicPr>
          <p:cNvPr id="4" name="Picture 3">
            <a:extLst>
              <a:ext uri="{FF2B5EF4-FFF2-40B4-BE49-F238E27FC236}">
                <a16:creationId xmlns:a16="http://schemas.microsoft.com/office/drawing/2014/main" id="{305340EB-3C4F-31DE-4D94-A872FF497C6A}"/>
              </a:ext>
            </a:extLst>
          </p:cNvPr>
          <p:cNvPicPr>
            <a:picLocks noChangeAspect="1"/>
          </p:cNvPicPr>
          <p:nvPr/>
        </p:nvPicPr>
        <p:blipFill>
          <a:blip r:embed="rId2"/>
          <a:stretch>
            <a:fillRect/>
          </a:stretch>
        </p:blipFill>
        <p:spPr>
          <a:xfrm>
            <a:off x="4330840" y="496572"/>
            <a:ext cx="7057597" cy="3381315"/>
          </a:xfrm>
          <a:prstGeom prst="rect">
            <a:avLst/>
          </a:prstGeom>
        </p:spPr>
      </p:pic>
    </p:spTree>
    <p:extLst>
      <p:ext uri="{BB962C8B-B14F-4D97-AF65-F5344CB8AC3E}">
        <p14:creationId xmlns:p14="http://schemas.microsoft.com/office/powerpoint/2010/main" val="216933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66-E591-37C5-96CE-F95CDF77A32E}"/>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pic>
        <p:nvPicPr>
          <p:cNvPr id="4" name="Picture 3">
            <a:extLst>
              <a:ext uri="{FF2B5EF4-FFF2-40B4-BE49-F238E27FC236}">
                <a16:creationId xmlns:a16="http://schemas.microsoft.com/office/drawing/2014/main" id="{928B296C-F39B-CF4A-AC1D-A993ACAD6E25}"/>
              </a:ext>
            </a:extLst>
          </p:cNvPr>
          <p:cNvPicPr>
            <a:picLocks noChangeAspect="1"/>
          </p:cNvPicPr>
          <p:nvPr/>
        </p:nvPicPr>
        <p:blipFill>
          <a:blip r:embed="rId2"/>
          <a:stretch>
            <a:fillRect/>
          </a:stretch>
        </p:blipFill>
        <p:spPr>
          <a:xfrm>
            <a:off x="2621019" y="1658198"/>
            <a:ext cx="9344025" cy="4476750"/>
          </a:xfrm>
          <a:prstGeom prst="rect">
            <a:avLst/>
          </a:prstGeom>
        </p:spPr>
      </p:pic>
      <p:sp>
        <p:nvSpPr>
          <p:cNvPr id="6" name="TextBox 5">
            <a:extLst>
              <a:ext uri="{FF2B5EF4-FFF2-40B4-BE49-F238E27FC236}">
                <a16:creationId xmlns:a16="http://schemas.microsoft.com/office/drawing/2014/main" id="{E34CFD9C-83F1-E802-39C5-636C37BF376C}"/>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0.3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0.1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0.3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441CD13-98A5-C7AF-E40A-5EDB6530AA29}"/>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1376720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FD84-30D3-74A8-31E8-7E7BEFAD8D8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5112E8-CC6D-F7AC-6A4C-4EEC136940E7}"/>
              </a:ext>
            </a:extLst>
          </p:cNvPr>
          <p:cNvPicPr>
            <a:picLocks noChangeAspect="1"/>
          </p:cNvPicPr>
          <p:nvPr/>
        </p:nvPicPr>
        <p:blipFill>
          <a:blip r:embed="rId2"/>
          <a:stretch>
            <a:fillRect/>
          </a:stretch>
        </p:blipFill>
        <p:spPr>
          <a:xfrm>
            <a:off x="2847975" y="1911061"/>
            <a:ext cx="9344025" cy="4476750"/>
          </a:xfrm>
          <a:prstGeom prst="rect">
            <a:avLst/>
          </a:prstGeom>
        </p:spPr>
      </p:pic>
      <p:sp>
        <p:nvSpPr>
          <p:cNvPr id="2" name="Title 1">
            <a:extLst>
              <a:ext uri="{FF2B5EF4-FFF2-40B4-BE49-F238E27FC236}">
                <a16:creationId xmlns:a16="http://schemas.microsoft.com/office/drawing/2014/main" id="{08590059-60B9-0210-9E49-72312B6341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F0A4D993-729C-2B2F-94B0-D91D21C32BEB}"/>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0.2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0.2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1F5F23E-EB4B-B65B-9EE9-F9FD404DC0F8}"/>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50928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A00A-4678-A094-5188-CAA60C137B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FF9400-26E9-E4E6-64D4-5FD25E29EFCB}"/>
              </a:ext>
            </a:extLst>
          </p:cNvPr>
          <p:cNvPicPr>
            <a:picLocks noChangeAspect="1"/>
          </p:cNvPicPr>
          <p:nvPr/>
        </p:nvPicPr>
        <p:blipFill>
          <a:blip r:embed="rId2"/>
          <a:stretch>
            <a:fillRect/>
          </a:stretch>
        </p:blipFill>
        <p:spPr>
          <a:xfrm>
            <a:off x="2781732" y="1887045"/>
            <a:ext cx="9344025" cy="4476750"/>
          </a:xfrm>
          <a:prstGeom prst="rect">
            <a:avLst/>
          </a:prstGeom>
        </p:spPr>
      </p:pic>
      <p:sp>
        <p:nvSpPr>
          <p:cNvPr id="2" name="Title 1">
            <a:extLst>
              <a:ext uri="{FF2B5EF4-FFF2-40B4-BE49-F238E27FC236}">
                <a16:creationId xmlns:a16="http://schemas.microsoft.com/office/drawing/2014/main" id="{C368FB52-5055-1DBA-605A-A366E5CB4F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E681C7A5-BCB9-F688-307F-7914E99FBD15}"/>
              </a:ext>
            </a:extLst>
          </p:cNvPr>
          <p:cNvSpPr txBox="1"/>
          <p:nvPr/>
        </p:nvSpPr>
        <p:spPr>
          <a:xfrm>
            <a:off x="226956" y="4886467"/>
            <a:ext cx="3995909" cy="2308324"/>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a:p>
            <a:r>
              <a:rPr lang="en-US" b="1" dirty="0">
                <a:solidFill>
                  <a:schemeClr val="bg1">
                    <a:lumMod val="65000"/>
                  </a:schemeClr>
                </a:solidFill>
                <a:effectLst/>
                <a:latin typeface="Consolas" panose="020B0609020204030204" pitchFamily="49" charset="0"/>
              </a:rPr>
              <a:t>Todo: Make sure delta rewards being at the extremes, not close to 1</a:t>
            </a:r>
          </a:p>
        </p:txBody>
      </p:sp>
      <p:sp>
        <p:nvSpPr>
          <p:cNvPr id="8" name="TextBox 7">
            <a:extLst>
              <a:ext uri="{FF2B5EF4-FFF2-40B4-BE49-F238E27FC236}">
                <a16:creationId xmlns:a16="http://schemas.microsoft.com/office/drawing/2014/main" id="{6295DB3C-5F35-A2A6-A887-F2EAF0833DD0}"/>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69037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642A5-7133-B2A3-08E7-6B61AC359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8FC5-6C37-3319-ABEB-B82193ECA69F}"/>
              </a:ext>
            </a:extLst>
          </p:cNvPr>
          <p:cNvSpPr>
            <a:spLocks noGrp="1"/>
          </p:cNvSpPr>
          <p:nvPr>
            <p:ph type="title"/>
          </p:nvPr>
        </p:nvSpPr>
        <p:spPr>
          <a:xfrm>
            <a:off x="590723" y="-66503"/>
            <a:ext cx="10772775" cy="1658198"/>
          </a:xfrm>
        </p:spPr>
        <p:txBody>
          <a:bodyPr/>
          <a:lstStyle/>
          <a:p>
            <a:r>
              <a:rPr lang="en-US" dirty="0"/>
              <a:t>Continuing on This Particular Scenario</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D771FF45-385C-1CCE-DD18-1772992E8AE3}"/>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C7EDF48C-5947-92F6-B214-A834E2DDB05E}"/>
              </a:ext>
            </a:extLst>
          </p:cNvPr>
          <p:cNvSpPr txBox="1"/>
          <p:nvPr/>
        </p:nvSpPr>
        <p:spPr>
          <a:xfrm>
            <a:off x="2842694" y="1470147"/>
            <a:ext cx="3857364" cy="3416320"/>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same pattern of watching </a:t>
            </a:r>
            <a:r>
              <a:rPr lang="en-US" b="0" u="sng" dirty="0">
                <a:solidFill>
                  <a:schemeClr val="accent1">
                    <a:lumMod val="50000"/>
                  </a:schemeClr>
                </a:solidFill>
                <a:effectLst/>
                <a:latin typeface="Consolas" panose="020B0609020204030204" pitchFamily="49" charset="0"/>
              </a:rPr>
              <a:t>less minutes</a:t>
            </a:r>
            <a:r>
              <a:rPr lang="en-US" b="0" dirty="0">
                <a:solidFill>
                  <a:schemeClr val="accent1">
                    <a:lumMod val="50000"/>
                  </a:schemeClr>
                </a:solidFill>
                <a:effectLst/>
                <a:latin typeface="Consolas" panose="020B0609020204030204" pitchFamily="49" charset="0"/>
              </a:rPr>
              <a:t>, but a </a:t>
            </a:r>
            <a:r>
              <a:rPr lang="en-US" b="0" u="sng" dirty="0">
                <a:solidFill>
                  <a:schemeClr val="accent1">
                    <a:lumMod val="50000"/>
                  </a:schemeClr>
                </a:solidFill>
                <a:effectLst/>
                <a:latin typeface="Consolas" panose="020B0609020204030204" pitchFamily="49" charset="0"/>
              </a:rPr>
              <a:t>higher number of videos</a:t>
            </a:r>
            <a:r>
              <a:rPr lang="en-US" b="0" dirty="0">
                <a:solidFill>
                  <a:schemeClr val="accent1">
                    <a:lumMod val="50000"/>
                  </a:schemeClr>
                </a:solidFill>
                <a:effectLst/>
                <a:latin typeface="Consolas" panose="020B0609020204030204" pitchFamily="49" charset="0"/>
              </a:rPr>
              <a:t>, continues here, even with a much larger emphasis on video length (and popularity).</a:t>
            </a:r>
          </a:p>
          <a:p>
            <a:r>
              <a:rPr lang="en-US" dirty="0">
                <a:solidFill>
                  <a:schemeClr val="accent1">
                    <a:lumMod val="50000"/>
                  </a:schemeClr>
                </a:solidFill>
                <a:latin typeface="Consolas" panose="020B0609020204030204" pitchFamily="49" charset="0"/>
              </a:rPr>
              <a:t>Todo: in the top graph, the light blue line should theoretically be about the same because users are watching until their time limit is exhausted</a:t>
            </a:r>
            <a:endParaRPr lang="en-US" b="0" dirty="0">
              <a:solidFill>
                <a:schemeClr val="bg1">
                  <a:lumMod val="65000"/>
                </a:schemeClr>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8F3B296D-588B-4812-8D5F-2F2FAE9998C2}"/>
              </a:ext>
            </a:extLst>
          </p:cNvPr>
          <p:cNvPicPr>
            <a:picLocks noChangeAspect="1"/>
          </p:cNvPicPr>
          <p:nvPr/>
        </p:nvPicPr>
        <p:blipFill>
          <a:blip r:embed="rId2"/>
          <a:stretch>
            <a:fillRect/>
          </a:stretch>
        </p:blipFill>
        <p:spPr>
          <a:xfrm>
            <a:off x="8322779" y="1006101"/>
            <a:ext cx="3468139" cy="2744570"/>
          </a:xfrm>
          <a:prstGeom prst="rect">
            <a:avLst/>
          </a:prstGeom>
        </p:spPr>
      </p:pic>
      <p:pic>
        <p:nvPicPr>
          <p:cNvPr id="13" name="Picture 12">
            <a:extLst>
              <a:ext uri="{FF2B5EF4-FFF2-40B4-BE49-F238E27FC236}">
                <a16:creationId xmlns:a16="http://schemas.microsoft.com/office/drawing/2014/main" id="{D634BE9D-1D1A-08F6-6A82-8D03C231DB18}"/>
              </a:ext>
            </a:extLst>
          </p:cNvPr>
          <p:cNvPicPr>
            <a:picLocks noChangeAspect="1"/>
          </p:cNvPicPr>
          <p:nvPr/>
        </p:nvPicPr>
        <p:blipFill>
          <a:blip r:embed="rId3"/>
          <a:stretch>
            <a:fillRect/>
          </a:stretch>
        </p:blipFill>
        <p:spPr>
          <a:xfrm>
            <a:off x="8314465" y="3823855"/>
            <a:ext cx="3577244" cy="2830913"/>
          </a:xfrm>
          <a:prstGeom prst="rect">
            <a:avLst/>
          </a:prstGeom>
        </p:spPr>
      </p:pic>
    </p:spTree>
    <p:extLst>
      <p:ext uri="{BB962C8B-B14F-4D97-AF65-F5344CB8AC3E}">
        <p14:creationId xmlns:p14="http://schemas.microsoft.com/office/powerpoint/2010/main" val="834804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9946-ADEB-06E5-5BBC-1C76C53EBC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93A24A-3896-E96F-58AD-9E71D70DB25D}"/>
              </a:ext>
            </a:extLst>
          </p:cNvPr>
          <p:cNvPicPr>
            <a:picLocks noChangeAspect="1"/>
          </p:cNvPicPr>
          <p:nvPr/>
        </p:nvPicPr>
        <p:blipFill>
          <a:blip r:embed="rId2"/>
          <a:stretch>
            <a:fillRect/>
          </a:stretch>
        </p:blipFill>
        <p:spPr>
          <a:xfrm>
            <a:off x="3642889" y="1731137"/>
            <a:ext cx="8405284" cy="4026997"/>
          </a:xfrm>
          <a:prstGeom prst="rect">
            <a:avLst/>
          </a:prstGeom>
        </p:spPr>
      </p:pic>
      <p:sp>
        <p:nvSpPr>
          <p:cNvPr id="2" name="Title 1">
            <a:extLst>
              <a:ext uri="{FF2B5EF4-FFF2-40B4-BE49-F238E27FC236}">
                <a16:creationId xmlns:a16="http://schemas.microsoft.com/office/drawing/2014/main" id="{D8E21522-23C2-2CC2-B394-8536C409CDA7}"/>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5339067F-D64A-1FA2-CA73-648CE42E21B4}"/>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1"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DFA7B2E-6302-347F-38ED-A0CC73ED9237}"/>
              </a:ext>
            </a:extLst>
          </p:cNvPr>
          <p:cNvSpPr txBox="1"/>
          <p:nvPr/>
        </p:nvSpPr>
        <p:spPr>
          <a:xfrm>
            <a:off x="226956" y="287455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baseline extremeness shifts---in this scenario, it means the average video watched is more right-wing.</a:t>
            </a:r>
          </a:p>
          <a:p>
            <a:r>
              <a:rPr lang="en-US" i="1" dirty="0">
                <a:solidFill>
                  <a:schemeClr val="accent1">
                    <a:lumMod val="50000"/>
                  </a:schemeClr>
                </a:solidFill>
                <a:latin typeface="Consolas" panose="020B0609020204030204" pitchFamily="49" charset="0"/>
              </a:rPr>
              <a:t>Why?</a:t>
            </a:r>
            <a:r>
              <a:rPr lang="en-US" dirty="0">
                <a:solidFill>
                  <a:schemeClr val="accent1">
                    <a:lumMod val="50000"/>
                  </a:schemeClr>
                </a:solidFill>
                <a:latin typeface="Consolas" panose="020B0609020204030204" pitchFamily="49" charset="0"/>
              </a:rPr>
              <a:t> I’m unsure.</a:t>
            </a:r>
            <a:endParaRPr lang="en-US" b="0" i="1" dirty="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3538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BD62-F269-C7E5-50E8-6443B71B8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A5A5B-2FF8-B66E-400C-1525DCDA84BF}"/>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F0FABDA-4623-91BE-F502-AA79DF1532B7}"/>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218101C3-8FED-AB0C-AF2F-895F1344421A}"/>
              </a:ext>
            </a:extLst>
          </p:cNvPr>
          <p:cNvSpPr txBox="1"/>
          <p:nvPr/>
        </p:nvSpPr>
        <p:spPr>
          <a:xfrm>
            <a:off x="692469" y="2638916"/>
            <a:ext cx="3857364" cy="1200329"/>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However, the amount of minutes watched gets closer (no scoring = avg of 108.98, scoring = avg of 103.12).</a:t>
            </a:r>
            <a:endParaRPr lang="en-US" b="0" dirty="0">
              <a:solidFill>
                <a:schemeClr val="bg1">
                  <a:lumMod val="65000"/>
                </a:schemeClr>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F1A4AD11-7B1D-A1C6-A760-9B4A3AD7C3E3}"/>
              </a:ext>
            </a:extLst>
          </p:cNvPr>
          <p:cNvPicPr>
            <a:picLocks noChangeAspect="1"/>
          </p:cNvPicPr>
          <p:nvPr/>
        </p:nvPicPr>
        <p:blipFill>
          <a:blip r:embed="rId2"/>
          <a:stretch>
            <a:fillRect/>
          </a:stretch>
        </p:blipFill>
        <p:spPr>
          <a:xfrm>
            <a:off x="5843328" y="1591695"/>
            <a:ext cx="5581650" cy="4191000"/>
          </a:xfrm>
          <a:prstGeom prst="rect">
            <a:avLst/>
          </a:prstGeom>
        </p:spPr>
      </p:pic>
    </p:spTree>
    <p:extLst>
      <p:ext uri="{BB962C8B-B14F-4D97-AF65-F5344CB8AC3E}">
        <p14:creationId xmlns:p14="http://schemas.microsoft.com/office/powerpoint/2010/main" val="2890997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A4BD1-B412-E0B8-C869-D0F68BC57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05779-0D46-AFE7-F55C-6642F42223C3}"/>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DA6D166-5FC1-1C0B-F2B2-90FF79984772}"/>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D22CDBB7-515B-A0BB-2087-3395625FC138}"/>
              </a:ext>
            </a:extLst>
          </p:cNvPr>
          <p:cNvSpPr txBox="1"/>
          <p:nvPr/>
        </p:nvSpPr>
        <p:spPr>
          <a:xfrm>
            <a:off x="692469" y="263891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 of videos watched still stays nearly the same, but get a LITTLE closer (4.23 videos watched with scoring vs. 2.8 watched without).</a:t>
            </a:r>
            <a:endParaRPr lang="en-US" b="0" dirty="0">
              <a:solidFill>
                <a:schemeClr val="bg1">
                  <a:lumMod val="65000"/>
                </a:schemeClr>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36F19200-EDD4-3048-A14B-A3F8FEC72924}"/>
              </a:ext>
            </a:extLst>
          </p:cNvPr>
          <p:cNvPicPr>
            <a:picLocks noChangeAspect="1"/>
          </p:cNvPicPr>
          <p:nvPr/>
        </p:nvPicPr>
        <p:blipFill>
          <a:blip r:embed="rId2"/>
          <a:stretch>
            <a:fillRect/>
          </a:stretch>
        </p:blipFill>
        <p:spPr>
          <a:xfrm>
            <a:off x="6203631" y="1333500"/>
            <a:ext cx="5295900" cy="4191000"/>
          </a:xfrm>
          <a:prstGeom prst="rect">
            <a:avLst/>
          </a:prstGeom>
        </p:spPr>
      </p:pic>
    </p:spTree>
    <p:extLst>
      <p:ext uri="{BB962C8B-B14F-4D97-AF65-F5344CB8AC3E}">
        <p14:creationId xmlns:p14="http://schemas.microsoft.com/office/powerpoint/2010/main" val="329414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FD004-4960-0C22-BDB8-3A5C848AEA51}"/>
              </a:ext>
            </a:extLst>
          </p:cNvPr>
          <p:cNvPicPr>
            <a:picLocks noChangeAspect="1"/>
          </p:cNvPicPr>
          <p:nvPr/>
        </p:nvPicPr>
        <p:blipFill>
          <a:blip r:embed="rId2"/>
          <a:stretch>
            <a:fillRect/>
          </a:stretch>
        </p:blipFill>
        <p:spPr>
          <a:xfrm>
            <a:off x="4976553" y="1364868"/>
            <a:ext cx="7215447" cy="4450472"/>
          </a:xfrm>
          <a:prstGeom prst="rect">
            <a:avLst/>
          </a:prstGeom>
        </p:spPr>
      </p:pic>
      <p:sp>
        <p:nvSpPr>
          <p:cNvPr id="2" name="Title 1">
            <a:extLst>
              <a:ext uri="{FF2B5EF4-FFF2-40B4-BE49-F238E27FC236}">
                <a16:creationId xmlns:a16="http://schemas.microsoft.com/office/drawing/2014/main" id="{DB0B7A56-6109-E9E1-3FFB-B75ACE8E6BDF}"/>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6338FDD5-8CC7-9BF7-A655-FC0DF0AF4A8D}"/>
              </a:ext>
            </a:extLst>
          </p:cNvPr>
          <p:cNvSpPr>
            <a:spLocks noGrp="1"/>
          </p:cNvSpPr>
          <p:nvPr>
            <p:ph sz="half" idx="1"/>
          </p:nvPr>
        </p:nvSpPr>
        <p:spPr>
          <a:xfrm>
            <a:off x="122475" y="1970425"/>
            <a:ext cx="5136710" cy="3767328"/>
          </a:xfrm>
        </p:spPr>
        <p:txBody>
          <a:bodyPr>
            <a:normAutofit fontScale="77500" lnSpcReduction="20000"/>
          </a:bodyPr>
          <a:lstStyle/>
          <a:p>
            <a:pPr>
              <a:buFont typeface="Arial" panose="020B0604020202020204" pitchFamily="34" charset="0"/>
              <a:buChar char="•"/>
            </a:pPr>
            <a:r>
              <a:rPr lang="en-US" b="1" dirty="0">
                <a:solidFill>
                  <a:schemeClr val="bg1">
                    <a:lumMod val="65000"/>
                  </a:schemeClr>
                </a:solidFill>
                <a:effectLst/>
                <a:latin typeface="Consolas" panose="020B0609020204030204" pitchFamily="49" charset="0"/>
              </a:rPr>
              <a:t> 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1</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Make delta the value that’s getting manipulated, not e_return</a:t>
            </a:r>
          </a:p>
          <a:p>
            <a:r>
              <a:rPr lang="en-US" dirty="0"/>
              <a:t>Make 0.2 and 0.8 parameters/vars that you can change, not hardcoded</a:t>
            </a:r>
          </a:p>
        </p:txBody>
      </p:sp>
    </p:spTree>
    <p:extLst>
      <p:ext uri="{BB962C8B-B14F-4D97-AF65-F5344CB8AC3E}">
        <p14:creationId xmlns:p14="http://schemas.microsoft.com/office/powerpoint/2010/main" val="2201002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F0419-713F-0B58-0F28-97398A171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F3430-62BC-8EC0-4714-992FAF2817E6}"/>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B1D9AC0A-B31A-1B61-136A-526A347D6EEB}"/>
              </a:ext>
            </a:extLst>
          </p:cNvPr>
          <p:cNvSpPr>
            <a:spLocks noGrp="1"/>
          </p:cNvSpPr>
          <p:nvPr>
            <p:ph sz="half" idx="1"/>
          </p:nvPr>
        </p:nvSpPr>
        <p:spPr>
          <a:xfrm>
            <a:off x="122475" y="1970425"/>
            <a:ext cx="5136710" cy="3067088"/>
          </a:xfrm>
        </p:spPr>
        <p:txBody>
          <a:bodyPr>
            <a:normAutofit fontScale="85000" lnSpcReduction="20000"/>
          </a:bodyPr>
          <a:lstStyle/>
          <a:p>
            <a:pPr>
              <a:buFont typeface="Arial" panose="020B0604020202020204" pitchFamily="34" charset="0"/>
              <a:buChar char="•"/>
            </a:pPr>
            <a:r>
              <a:rPr lang="en-US" b="1" dirty="0">
                <a:solidFill>
                  <a:schemeClr val="bg1">
                    <a:lumMod val="65000"/>
                  </a:schemeClr>
                </a:solidFill>
                <a:latin typeface="Consolas" panose="020B0609020204030204" pitchFamily="49" charset="0"/>
              </a:rPr>
              <a:t> </a:t>
            </a:r>
            <a:r>
              <a:rPr lang="en-US" b="1" dirty="0">
                <a:solidFill>
                  <a:schemeClr val="bg1">
                    <a:lumMod val="65000"/>
                  </a:schemeClr>
                </a:solidFill>
                <a:effectLst/>
                <a:latin typeface="Consolas" panose="020B0609020204030204" pitchFamily="49" charset="0"/>
              </a:rPr>
              <a:t>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0.5</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FE7E8831-5030-D96A-5251-7F86A425C652}"/>
              </a:ext>
            </a:extLst>
          </p:cNvPr>
          <p:cNvPicPr>
            <a:picLocks noChangeAspect="1"/>
          </p:cNvPicPr>
          <p:nvPr/>
        </p:nvPicPr>
        <p:blipFill>
          <a:blip r:embed="rId2"/>
          <a:stretch>
            <a:fillRect/>
          </a:stretch>
        </p:blipFill>
        <p:spPr>
          <a:xfrm>
            <a:off x="4883207" y="1328632"/>
            <a:ext cx="7258050" cy="4476750"/>
          </a:xfrm>
          <a:prstGeom prst="rect">
            <a:avLst/>
          </a:prstGeom>
        </p:spPr>
      </p:pic>
    </p:spTree>
    <p:extLst>
      <p:ext uri="{BB962C8B-B14F-4D97-AF65-F5344CB8AC3E}">
        <p14:creationId xmlns:p14="http://schemas.microsoft.com/office/powerpoint/2010/main" val="41286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Extremeness</a:t>
            </a:r>
          </a:p>
        </p:txBody>
      </p:sp>
      <p:pic>
        <p:nvPicPr>
          <p:cNvPr id="4" name="Picture 3">
            <a:extLst>
              <a:ext uri="{FF2B5EF4-FFF2-40B4-BE49-F238E27FC236}">
                <a16:creationId xmlns:a16="http://schemas.microsoft.com/office/drawing/2014/main" id="{2C4CABC1-6771-6321-C053-B8E66EC4C6E7}"/>
              </a:ext>
            </a:extLst>
          </p:cNvPr>
          <p:cNvPicPr>
            <a:picLocks noChangeAspect="1"/>
          </p:cNvPicPr>
          <p:nvPr/>
        </p:nvPicPr>
        <p:blipFill>
          <a:blip r:embed="rId2"/>
          <a:stretch>
            <a:fillRect/>
          </a:stretch>
        </p:blipFill>
        <p:spPr>
          <a:xfrm>
            <a:off x="2585095" y="1152698"/>
            <a:ext cx="7021808" cy="5272347"/>
          </a:xfrm>
          <a:prstGeom prst="rect">
            <a:avLst/>
          </a:prstGeom>
        </p:spPr>
      </p:pic>
      <p:sp>
        <p:nvSpPr>
          <p:cNvPr id="3" name="TextBox 2">
            <a:extLst>
              <a:ext uri="{FF2B5EF4-FFF2-40B4-BE49-F238E27FC236}">
                <a16:creationId xmlns:a16="http://schemas.microsoft.com/office/drawing/2014/main" id="{4DB91A74-EA52-217F-67B8-68BE53EF99A1}"/>
              </a:ext>
            </a:extLst>
          </p:cNvPr>
          <p:cNvSpPr txBox="1"/>
          <p:nvPr/>
        </p:nvSpPr>
        <p:spPr>
          <a:xfrm>
            <a:off x="146695" y="1152698"/>
            <a:ext cx="2438400" cy="5078313"/>
          </a:xfrm>
          <a:prstGeom prst="rect">
            <a:avLst/>
          </a:prstGeom>
          <a:noFill/>
        </p:spPr>
        <p:txBody>
          <a:bodyPr wrap="square" rtlCol="0">
            <a:spAutoFit/>
          </a:bodyPr>
          <a:lstStyle/>
          <a:p>
            <a:r>
              <a:rPr lang="en-US" dirty="0"/>
              <a:t>Make y axis extremeness of videos watched</a:t>
            </a:r>
          </a:p>
          <a:p>
            <a:r>
              <a:rPr lang="en-US" dirty="0"/>
              <a:t>Make x axis the longest video threshold, or yt time threshold, or pop threshold</a:t>
            </a:r>
          </a:p>
          <a:p>
            <a:r>
              <a:rPr lang="en-US" dirty="0"/>
              <a:t>- &gt; each of the other parameters, one graph at a time</a:t>
            </a:r>
          </a:p>
          <a:p>
            <a:r>
              <a:rPr lang="en-US" dirty="0"/>
              <a:t>If you’re switching to generate random, non-archetype agents, sort the agents by extremeness on x-axis and see what their watched extremeness is on y-axis. Etc. </a:t>
            </a:r>
          </a:p>
        </p:txBody>
      </p:sp>
    </p:spTree>
    <p:extLst>
      <p:ext uri="{BB962C8B-B14F-4D97-AF65-F5344CB8AC3E}">
        <p14:creationId xmlns:p14="http://schemas.microsoft.com/office/powerpoint/2010/main" val="79193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A894-302A-9F84-8E94-B781E88177E1}"/>
              </a:ext>
            </a:extLst>
          </p:cNvPr>
          <p:cNvSpPr>
            <a:spLocks noGrp="1"/>
          </p:cNvSpPr>
          <p:nvPr>
            <p:ph type="title"/>
          </p:nvPr>
        </p:nvSpPr>
        <p:spPr/>
        <p:txBody>
          <a:bodyPr>
            <a:normAutofit fontScale="90000"/>
          </a:bodyPr>
          <a:lstStyle/>
          <a:p>
            <a:r>
              <a:rPr lang="en-US" sz="2400" dirty="0"/>
              <a:t>Left = no change, Right = rewarding extremes</a:t>
            </a:r>
            <a:br>
              <a:rPr lang="en-US" sz="2400" dirty="0"/>
            </a:br>
            <a:r>
              <a:rPr lang="en-US" sz="2400" dirty="0"/>
              <a:t>todo:</a:t>
            </a:r>
            <a:br>
              <a:rPr lang="en-US" sz="2400" dirty="0"/>
            </a:br>
            <a:r>
              <a:rPr lang="en-US" sz="2400" dirty="0"/>
              <a:t>in the right graph, dark blue line, delta = 0. see what happens when you change delta. Do the same for all parameters</a:t>
            </a:r>
            <a:br>
              <a:rPr lang="en-US" sz="2400" dirty="0"/>
            </a:br>
            <a:r>
              <a:rPr lang="en-US" sz="2400" dirty="0"/>
              <a:t>send by Friday a list of three more questions you can answer with a numerical experiment</a:t>
            </a:r>
            <a:br>
              <a:rPr lang="en-US" sz="2400" dirty="0"/>
            </a:br>
            <a:r>
              <a:rPr lang="en-US" sz="2400" dirty="0"/>
              <a:t>1. Is it possible to reduce the emphasis on extremeness but keep total minutes watched approximately the same?</a:t>
            </a:r>
            <a:br>
              <a:rPr lang="en-US" sz="2400" dirty="0"/>
            </a:br>
            <a:r>
              <a:rPr lang="en-US" sz="2400" dirty="0"/>
              <a:t>	Reduce emphasis on extremeness = change delta. Can these other weights be changed in order to reduce delta, ut keep people watching lots of videos?</a:t>
            </a:r>
            <a:br>
              <a:rPr lang="en-US" sz="2400" dirty="0"/>
            </a:br>
            <a:endParaRPr lang="en-US" sz="2400" dirty="0"/>
          </a:p>
        </p:txBody>
      </p:sp>
      <p:pic>
        <p:nvPicPr>
          <p:cNvPr id="4" name="Picture 3">
            <a:extLst>
              <a:ext uri="{FF2B5EF4-FFF2-40B4-BE49-F238E27FC236}">
                <a16:creationId xmlns:a16="http://schemas.microsoft.com/office/drawing/2014/main" id="{8F88D23E-5682-E6F1-EEB2-920B56A72CDC}"/>
              </a:ext>
            </a:extLst>
          </p:cNvPr>
          <p:cNvPicPr>
            <a:picLocks noChangeAspect="1"/>
          </p:cNvPicPr>
          <p:nvPr/>
        </p:nvPicPr>
        <p:blipFill>
          <a:blip r:embed="rId2"/>
          <a:stretch>
            <a:fillRect/>
          </a:stretch>
        </p:blipFill>
        <p:spPr>
          <a:xfrm>
            <a:off x="335193" y="2436321"/>
            <a:ext cx="5857875" cy="4191000"/>
          </a:xfrm>
          <a:prstGeom prst="rect">
            <a:avLst/>
          </a:prstGeom>
        </p:spPr>
      </p:pic>
      <p:pic>
        <p:nvPicPr>
          <p:cNvPr id="8" name="Picture 7">
            <a:extLst>
              <a:ext uri="{FF2B5EF4-FFF2-40B4-BE49-F238E27FC236}">
                <a16:creationId xmlns:a16="http://schemas.microsoft.com/office/drawing/2014/main" id="{AC818C9E-D4FA-93E3-63A9-FDA04962EC94}"/>
              </a:ext>
            </a:extLst>
          </p:cNvPr>
          <p:cNvPicPr>
            <a:picLocks noChangeAspect="1"/>
          </p:cNvPicPr>
          <p:nvPr/>
        </p:nvPicPr>
        <p:blipFill>
          <a:blip r:embed="rId3"/>
          <a:stretch>
            <a:fillRect/>
          </a:stretch>
        </p:blipFill>
        <p:spPr>
          <a:xfrm>
            <a:off x="6279939" y="2436321"/>
            <a:ext cx="5857875" cy="4191000"/>
          </a:xfrm>
          <a:prstGeom prst="rect">
            <a:avLst/>
          </a:prstGeom>
        </p:spPr>
      </p:pic>
      <p:sp>
        <p:nvSpPr>
          <p:cNvPr id="7" name="Rectangle 6">
            <a:extLst>
              <a:ext uri="{FF2B5EF4-FFF2-40B4-BE49-F238E27FC236}">
                <a16:creationId xmlns:a16="http://schemas.microsoft.com/office/drawing/2014/main" id="{E1C7F090-9999-2DD1-F1C1-8DF47E7640FA}"/>
              </a:ext>
            </a:extLst>
          </p:cNvPr>
          <p:cNvSpPr/>
          <p:nvPr/>
        </p:nvSpPr>
        <p:spPr>
          <a:xfrm>
            <a:off x="6403385" y="280415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8A9BE-0E97-1C9C-4786-57024FC88227}"/>
              </a:ext>
            </a:extLst>
          </p:cNvPr>
          <p:cNvSpPr/>
          <p:nvPr/>
        </p:nvSpPr>
        <p:spPr>
          <a:xfrm>
            <a:off x="481952" y="28955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95FCF47-8291-6254-3B38-53094EF7E041}"/>
              </a:ext>
            </a:extLst>
          </p:cNvPr>
          <p:cNvSpPr/>
          <p:nvPr/>
        </p:nvSpPr>
        <p:spPr>
          <a:xfrm>
            <a:off x="6403385" y="59649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B1C2E3B-B183-E305-D49C-CEDE50C2C9A3}"/>
              </a:ext>
            </a:extLst>
          </p:cNvPr>
          <p:cNvSpPr/>
          <p:nvPr/>
        </p:nvSpPr>
        <p:spPr>
          <a:xfrm>
            <a:off x="481952" y="5904807"/>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584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2476-9631-9A0D-4C47-EC17EB685EEA}"/>
              </a:ext>
            </a:extLst>
          </p:cNvPr>
          <p:cNvSpPr>
            <a:spLocks noGrp="1"/>
          </p:cNvSpPr>
          <p:nvPr>
            <p:ph type="ctrTitle"/>
          </p:nvPr>
        </p:nvSpPr>
        <p:spPr/>
        <p:txBody>
          <a:bodyPr/>
          <a:lstStyle/>
          <a:p>
            <a:r>
              <a:rPr lang="en-US" dirty="0"/>
              <a:t>Meeting 2/19/24</a:t>
            </a:r>
          </a:p>
        </p:txBody>
      </p:sp>
    </p:spTree>
    <p:extLst>
      <p:ext uri="{BB962C8B-B14F-4D97-AF65-F5344CB8AC3E}">
        <p14:creationId xmlns:p14="http://schemas.microsoft.com/office/powerpoint/2010/main" val="3344226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6206-BC83-2833-19ED-121DD1BD423E}"/>
              </a:ext>
            </a:extLst>
          </p:cNvPr>
          <p:cNvSpPr>
            <a:spLocks noGrp="1"/>
          </p:cNvSpPr>
          <p:nvPr>
            <p:ph type="title"/>
          </p:nvPr>
        </p:nvSpPr>
        <p:spPr>
          <a:xfrm>
            <a:off x="657224" y="83897"/>
            <a:ext cx="10772775" cy="1658198"/>
          </a:xfrm>
        </p:spPr>
        <p:txBody>
          <a:bodyPr/>
          <a:lstStyle/>
          <a:p>
            <a:r>
              <a:rPr lang="en-US" dirty="0"/>
              <a:t>To-Do:</a:t>
            </a:r>
          </a:p>
        </p:txBody>
      </p:sp>
      <p:sp>
        <p:nvSpPr>
          <p:cNvPr id="3" name="Content Placeholder 2">
            <a:extLst>
              <a:ext uri="{FF2B5EF4-FFF2-40B4-BE49-F238E27FC236}">
                <a16:creationId xmlns:a16="http://schemas.microsoft.com/office/drawing/2014/main" id="{AC5EFCDD-1A5B-F4D7-A1D6-E586F85959B9}"/>
              </a:ext>
            </a:extLst>
          </p:cNvPr>
          <p:cNvSpPr>
            <a:spLocks noGrp="1"/>
          </p:cNvSpPr>
          <p:nvPr>
            <p:ph idx="1"/>
          </p:nvPr>
        </p:nvSpPr>
        <p:spPr>
          <a:xfrm>
            <a:off x="676656" y="1596044"/>
            <a:ext cx="10753725" cy="4788131"/>
          </a:xfrm>
        </p:spPr>
        <p:txBody>
          <a:bodyPr>
            <a:normAutofit fontScale="92500" lnSpcReduction="10000"/>
          </a:bodyPr>
          <a:lstStyle/>
          <a:p>
            <a:pPr>
              <a:buFont typeface="Wingdings" panose="05000000000000000000" pitchFamily="2" charset="2"/>
              <a:buChar char="§"/>
            </a:pPr>
            <a:r>
              <a:rPr lang="en-US" dirty="0"/>
              <a:t> See what happens to the light blue line in the graph 2 slides ago when delta is changed. Experiment with changing the other variables as well, and see what impacts it has on the light blue line </a:t>
            </a:r>
            <a:r>
              <a:rPr lang="en-US" i="1" dirty="0"/>
              <a:t>(changing the emphasis on delta reduces the emphasis of video extremeness.)</a:t>
            </a:r>
            <a:endParaRPr lang="en-US" dirty="0"/>
          </a:p>
          <a:p>
            <a:pPr>
              <a:buFont typeface="Wingdings" panose="05000000000000000000" pitchFamily="2" charset="2"/>
              <a:buChar char="§"/>
            </a:pPr>
            <a:r>
              <a:rPr lang="en-US" dirty="0"/>
              <a:t> Come up with four total questions that can be answered computationally.</a:t>
            </a:r>
          </a:p>
          <a:p>
            <a:pPr marL="457200" indent="-457200">
              <a:buAutoNum type="arabicPeriod"/>
            </a:pPr>
            <a:r>
              <a:rPr lang="en-US" sz="2400" dirty="0"/>
              <a:t>Is it possible to reduce the emphasis on extremeness but keep total minutes watched approximately the same? (see slide 59)</a:t>
            </a:r>
          </a:p>
          <a:p>
            <a:pPr marL="457200" indent="-457200">
              <a:buAutoNum type="arabicPeriod"/>
            </a:pPr>
            <a:r>
              <a:rPr lang="en-US" dirty="0"/>
              <a:t>From a Google paper describing the YouTube algorithm: “We consistently observe that users prefer fresh content, though not at the expense of relevance.” Can we add a parameter for the scoring system to account for how new a video is, and see which outputs are affected (minutes watched, number of videos watched, and average extremeness) when newness is weighed heavily (or not)?</a:t>
            </a:r>
          </a:p>
          <a:p>
            <a:pPr marL="457200" indent="-457200">
              <a:buAutoNum type="arabicPeriod"/>
            </a:pPr>
            <a:r>
              <a:rPr lang="en-US" dirty="0"/>
              <a:t>Which parameters, when adjusted, reduce the extremeness at the ends? That is, how can we flatten the light blue line to sit at about 0.5 the whole way across?</a:t>
            </a:r>
          </a:p>
          <a:p>
            <a:pPr marL="457200" indent="-457200">
              <a:buAutoNum type="arabicPeriod"/>
            </a:pPr>
            <a:r>
              <a:rPr lang="en-US" dirty="0"/>
              <a:t>Do the same observed patterns of extremeness and user behavior (see slide 29) persist with a larger number of agents? What about a larger number of videos?</a:t>
            </a:r>
          </a:p>
          <a:p>
            <a:pPr marL="457200" indent="-457200">
              <a:buAutoNum type="arabicPeriod"/>
            </a:pPr>
            <a:endParaRPr lang="en-US" dirty="0"/>
          </a:p>
        </p:txBody>
      </p:sp>
      <p:pic>
        <p:nvPicPr>
          <p:cNvPr id="5" name="Picture 4">
            <a:extLst>
              <a:ext uri="{FF2B5EF4-FFF2-40B4-BE49-F238E27FC236}">
                <a16:creationId xmlns:a16="http://schemas.microsoft.com/office/drawing/2014/main" id="{70F79579-476A-C856-131C-7EF707878668}"/>
              </a:ext>
            </a:extLst>
          </p:cNvPr>
          <p:cNvPicPr>
            <a:picLocks noChangeAspect="1"/>
          </p:cNvPicPr>
          <p:nvPr/>
        </p:nvPicPr>
        <p:blipFill>
          <a:blip r:embed="rId2"/>
          <a:stretch>
            <a:fillRect/>
          </a:stretch>
        </p:blipFill>
        <p:spPr>
          <a:xfrm>
            <a:off x="9122012" y="145472"/>
            <a:ext cx="2981140" cy="2374669"/>
          </a:xfrm>
          <a:prstGeom prst="rect">
            <a:avLst/>
          </a:prstGeom>
        </p:spPr>
      </p:pic>
    </p:spTree>
    <p:extLst>
      <p:ext uri="{BB962C8B-B14F-4D97-AF65-F5344CB8AC3E}">
        <p14:creationId xmlns:p14="http://schemas.microsoft.com/office/powerpoint/2010/main" val="54841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37CC0-C0E2-67D5-94AF-2C28F92F8C42}"/>
              </a:ext>
            </a:extLst>
          </p:cNvPr>
          <p:cNvPicPr>
            <a:picLocks noChangeAspect="1"/>
          </p:cNvPicPr>
          <p:nvPr/>
        </p:nvPicPr>
        <p:blipFill>
          <a:blip r:embed="rId2"/>
          <a:stretch>
            <a:fillRect/>
          </a:stretch>
        </p:blipFill>
        <p:spPr>
          <a:xfrm>
            <a:off x="0" y="0"/>
            <a:ext cx="9516794" cy="6858000"/>
          </a:xfrm>
          <a:prstGeom prst="rect">
            <a:avLst/>
          </a:prstGeom>
        </p:spPr>
      </p:pic>
      <p:sp>
        <p:nvSpPr>
          <p:cNvPr id="7" name="TextBox 6">
            <a:extLst>
              <a:ext uri="{FF2B5EF4-FFF2-40B4-BE49-F238E27FC236}">
                <a16:creationId xmlns:a16="http://schemas.microsoft.com/office/drawing/2014/main" id="{ED4BD8ED-A136-A477-C226-7B1B2C77D6C2}"/>
              </a:ext>
            </a:extLst>
          </p:cNvPr>
          <p:cNvSpPr txBox="1"/>
          <p:nvPr/>
        </p:nvSpPr>
        <p:spPr>
          <a:xfrm>
            <a:off x="9730740" y="1569720"/>
            <a:ext cx="2171700" cy="2862322"/>
          </a:xfrm>
          <a:prstGeom prst="rect">
            <a:avLst/>
          </a:prstGeom>
          <a:noFill/>
        </p:spPr>
        <p:txBody>
          <a:bodyPr wrap="square" rtlCol="0">
            <a:spAutoFit/>
          </a:bodyPr>
          <a:lstStyle/>
          <a:p>
            <a:r>
              <a:rPr lang="en-US" dirty="0"/>
              <a:t>Behind the scenes…splitting the window four ways so I can change the weights and then not have to scroll for the graphs. Took an embarrassingly long time to think of doing.</a:t>
            </a:r>
          </a:p>
        </p:txBody>
      </p:sp>
    </p:spTree>
    <p:extLst>
      <p:ext uri="{BB962C8B-B14F-4D97-AF65-F5344CB8AC3E}">
        <p14:creationId xmlns:p14="http://schemas.microsoft.com/office/powerpoint/2010/main" val="5371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spTree>
    <p:extLst>
      <p:ext uri="{BB962C8B-B14F-4D97-AF65-F5344CB8AC3E}">
        <p14:creationId xmlns:p14="http://schemas.microsoft.com/office/powerpoint/2010/main" val="302293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9262-E725-8CF2-EE13-D4C71382C165}"/>
              </a:ext>
            </a:extLst>
          </p:cNvPr>
          <p:cNvSpPr>
            <a:spLocks noGrp="1"/>
          </p:cNvSpPr>
          <p:nvPr>
            <p:ph type="title"/>
          </p:nvPr>
        </p:nvSpPr>
        <p:spPr/>
        <p:txBody>
          <a:bodyPr/>
          <a:lstStyle/>
          <a:p>
            <a:r>
              <a:rPr lang="en-US" dirty="0"/>
              <a:t>Todo with this one</a:t>
            </a:r>
          </a:p>
        </p:txBody>
      </p:sp>
      <p:sp>
        <p:nvSpPr>
          <p:cNvPr id="3" name="Content Placeholder 2">
            <a:extLst>
              <a:ext uri="{FF2B5EF4-FFF2-40B4-BE49-F238E27FC236}">
                <a16:creationId xmlns:a16="http://schemas.microsoft.com/office/drawing/2014/main" id="{A7977B23-D1DF-CE71-2259-CAE8B227004C}"/>
              </a:ext>
            </a:extLst>
          </p:cNvPr>
          <p:cNvSpPr>
            <a:spLocks noGrp="1"/>
          </p:cNvSpPr>
          <p:nvPr>
            <p:ph idx="1"/>
          </p:nvPr>
        </p:nvSpPr>
        <p:spPr/>
        <p:txBody>
          <a:bodyPr/>
          <a:lstStyle/>
          <a:p>
            <a:r>
              <a:rPr lang="en-US" dirty="0"/>
              <a:t>Make alpha values more specific (i.e. 0.05, 0.1 or greater than 1: 1.2, 1.3, etc.)</a:t>
            </a:r>
          </a:p>
        </p:txBody>
      </p:sp>
    </p:spTree>
    <p:extLst>
      <p:ext uri="{BB962C8B-B14F-4D97-AF65-F5344CB8AC3E}">
        <p14:creationId xmlns:p14="http://schemas.microsoft.com/office/powerpoint/2010/main" val="2601191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3D11C-0BF9-4C87-0337-BFAC40FE8F8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0A75CC-CFA7-6B01-0B13-B3641E3793E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B9A107-F169-78ED-7A03-34CEC3AFD872}"/>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0.4</a:t>
            </a:r>
          </a:p>
        </p:txBody>
      </p:sp>
      <p:pic>
        <p:nvPicPr>
          <p:cNvPr id="16" name="Picture 15">
            <a:extLst>
              <a:ext uri="{FF2B5EF4-FFF2-40B4-BE49-F238E27FC236}">
                <a16:creationId xmlns:a16="http://schemas.microsoft.com/office/drawing/2014/main" id="{98343CD4-9EBA-8758-47E2-BC222DE20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0B65841C-051A-AF04-8C5A-7A4D92F9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4C70796-4F46-24C1-B2E4-0EDBB2BA4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1" y="3943973"/>
            <a:ext cx="3848418" cy="2687784"/>
          </a:xfrm>
          <a:prstGeom prst="rect">
            <a:avLst/>
          </a:prstGeom>
        </p:spPr>
      </p:pic>
      <p:pic>
        <p:nvPicPr>
          <p:cNvPr id="7" name="Picture 6">
            <a:extLst>
              <a:ext uri="{FF2B5EF4-FFF2-40B4-BE49-F238E27FC236}">
                <a16:creationId xmlns:a16="http://schemas.microsoft.com/office/drawing/2014/main" id="{F3FCAEB4-FA19-9646-F816-41C0DB2ACF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9" name="Picture 8">
            <a:extLst>
              <a:ext uri="{FF2B5EF4-FFF2-40B4-BE49-F238E27FC236}">
                <a16:creationId xmlns:a16="http://schemas.microsoft.com/office/drawing/2014/main" id="{B9511E4C-A082-F7AA-47A4-C70709EE95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1" name="Picture 10">
            <a:extLst>
              <a:ext uri="{FF2B5EF4-FFF2-40B4-BE49-F238E27FC236}">
                <a16:creationId xmlns:a16="http://schemas.microsoft.com/office/drawing/2014/main" id="{25067D68-F87F-0CD6-EDF2-4E34BC20A8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5937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DB67-86A2-5110-B896-21462322618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3736AD7-031F-B97D-305E-326A6AC7DAF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50B59B-1D55-0F7E-0A62-E77D08F583B6}"/>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0.8</a:t>
            </a:r>
          </a:p>
        </p:txBody>
      </p:sp>
      <p:pic>
        <p:nvPicPr>
          <p:cNvPr id="16" name="Picture 15">
            <a:extLst>
              <a:ext uri="{FF2B5EF4-FFF2-40B4-BE49-F238E27FC236}">
                <a16:creationId xmlns:a16="http://schemas.microsoft.com/office/drawing/2014/main" id="{36383D79-DA15-552C-E11D-1B4ADFD02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E779BDA4-85E2-AEFF-B70D-E6A12158E0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10A263EC-27AD-D523-4B79-C8937470F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pic>
        <p:nvPicPr>
          <p:cNvPr id="3" name="Picture 2">
            <a:extLst>
              <a:ext uri="{FF2B5EF4-FFF2-40B4-BE49-F238E27FC236}">
                <a16:creationId xmlns:a16="http://schemas.microsoft.com/office/drawing/2014/main" id="{F64EE347-B282-AB27-78B7-0C223292F5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26C99485-5C9C-F14B-2EDD-DB7FD358391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3CB6A0F5-47EB-505D-9153-04285786D5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393214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3A83-C767-7307-D037-62B455FF06F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43AA343-33BE-F504-1CE7-D76B2EAB303D}"/>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51671F-0AD8-BAA7-3828-CBA30F576646}"/>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0.0</a:t>
            </a:r>
          </a:p>
        </p:txBody>
      </p:sp>
      <p:pic>
        <p:nvPicPr>
          <p:cNvPr id="16" name="Picture 15">
            <a:extLst>
              <a:ext uri="{FF2B5EF4-FFF2-40B4-BE49-F238E27FC236}">
                <a16:creationId xmlns:a16="http://schemas.microsoft.com/office/drawing/2014/main" id="{31CE0AB8-9739-9A6D-0B25-C6B7A552A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A20B00D5-2CEE-E5E5-0F86-6B587609D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3E54FB6-37C4-C4A6-7BFD-F8C42399C8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763617CF-2117-1173-0742-6D1853C854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ED6DD7BE-2A59-D423-9725-67F205E705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BF8D1041-955E-7A2E-7826-93072FE5997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9580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E217-65DD-65A2-F82A-1724324C7D0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5FCC1D7-DFB7-6A6F-7CC2-D051E323432F}"/>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C84496-5159-6247-1212-E2DCED19E351}"/>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0.3</a:t>
            </a:r>
          </a:p>
        </p:txBody>
      </p:sp>
      <p:pic>
        <p:nvPicPr>
          <p:cNvPr id="16" name="Picture 15">
            <a:extLst>
              <a:ext uri="{FF2B5EF4-FFF2-40B4-BE49-F238E27FC236}">
                <a16:creationId xmlns:a16="http://schemas.microsoft.com/office/drawing/2014/main" id="{677EDED3-7278-3EAD-94E9-F3CFD2990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37C5B49D-46F0-C8BB-7F5D-3C07DF7E6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3973140"/>
            <a:ext cx="3501950" cy="2629451"/>
          </a:xfrm>
          <a:prstGeom prst="rect">
            <a:avLst/>
          </a:prstGeom>
        </p:spPr>
      </p:pic>
      <p:pic>
        <p:nvPicPr>
          <p:cNvPr id="21" name="Picture 20">
            <a:extLst>
              <a:ext uri="{FF2B5EF4-FFF2-40B4-BE49-F238E27FC236}">
                <a16:creationId xmlns:a16="http://schemas.microsoft.com/office/drawing/2014/main" id="{EBE81517-EFE6-AD48-FF96-37B47D016D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395DE095-AAC8-2930-F06C-CA92E01F85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3B06D14-9F10-0D73-DEF3-175CD3657D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AD482508-BA42-1743-ED25-DA0AE6245D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22774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Agent #</a:t>
            </a:r>
          </a:p>
        </p:txBody>
      </p:sp>
      <p:pic>
        <p:nvPicPr>
          <p:cNvPr id="5" name="Picture 4">
            <a:extLst>
              <a:ext uri="{FF2B5EF4-FFF2-40B4-BE49-F238E27FC236}">
                <a16:creationId xmlns:a16="http://schemas.microsoft.com/office/drawing/2014/main" id="{941569F7-4C50-F7D1-F74F-CC8A1FEDC6E6}"/>
              </a:ext>
            </a:extLst>
          </p:cNvPr>
          <p:cNvPicPr>
            <a:picLocks noChangeAspect="1"/>
          </p:cNvPicPr>
          <p:nvPr/>
        </p:nvPicPr>
        <p:blipFill>
          <a:blip r:embed="rId2"/>
          <a:stretch>
            <a:fillRect/>
          </a:stretch>
        </p:blipFill>
        <p:spPr>
          <a:xfrm>
            <a:off x="2715796" y="1152698"/>
            <a:ext cx="6760405" cy="5349961"/>
          </a:xfrm>
          <a:prstGeom prst="rect">
            <a:avLst/>
          </a:prstGeom>
        </p:spPr>
      </p:pic>
    </p:spTree>
    <p:extLst>
      <p:ext uri="{BB962C8B-B14F-4D97-AF65-F5344CB8AC3E}">
        <p14:creationId xmlns:p14="http://schemas.microsoft.com/office/powerpoint/2010/main" val="225844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42D3-9000-0E7F-CBFC-86E3C7201BE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7905463-FEDA-46AA-88B7-5F0636C4EA1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249E5D-9D3E-9A76-46ED-3FB077355D07}"/>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0.6</a:t>
            </a:r>
          </a:p>
        </p:txBody>
      </p:sp>
      <p:pic>
        <p:nvPicPr>
          <p:cNvPr id="16" name="Picture 15">
            <a:extLst>
              <a:ext uri="{FF2B5EF4-FFF2-40B4-BE49-F238E27FC236}">
                <a16:creationId xmlns:a16="http://schemas.microsoft.com/office/drawing/2014/main" id="{55E9C690-CE63-8E45-0A18-EFA7506D6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6A60583B-D38A-D5A3-3F06-D07540BCF4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4001674"/>
            <a:ext cx="3501950" cy="2572383"/>
          </a:xfrm>
          <a:prstGeom prst="rect">
            <a:avLst/>
          </a:prstGeom>
        </p:spPr>
      </p:pic>
      <p:pic>
        <p:nvPicPr>
          <p:cNvPr id="21" name="Picture 20">
            <a:extLst>
              <a:ext uri="{FF2B5EF4-FFF2-40B4-BE49-F238E27FC236}">
                <a16:creationId xmlns:a16="http://schemas.microsoft.com/office/drawing/2014/main" id="{BE4E0BCC-A25F-0ED7-51A8-74B3F17B1B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AF75D3F-4AE4-E0BD-78DB-D41EA65FE8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D806A265-D9EC-49A0-7076-FF3F6DDF4F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5BBE125-7545-EAA5-6D41-260D18255D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83323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D68A-3F5B-60A5-04BF-4A662C0CB79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FAF5599-FCD1-C4E8-55B5-EF0264F8243A}"/>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02C85-4C97-C212-0E32-E63A84CFBBB2}"/>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0.9</a:t>
            </a:r>
          </a:p>
        </p:txBody>
      </p:sp>
      <p:pic>
        <p:nvPicPr>
          <p:cNvPr id="16" name="Picture 15">
            <a:extLst>
              <a:ext uri="{FF2B5EF4-FFF2-40B4-BE49-F238E27FC236}">
                <a16:creationId xmlns:a16="http://schemas.microsoft.com/office/drawing/2014/main" id="{0EF07E78-6440-102F-544D-636B11E7AE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AD5AE65F-39B5-5C5C-BBC4-AA364F86D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3"/>
          </a:xfrm>
          <a:prstGeom prst="rect">
            <a:avLst/>
          </a:prstGeom>
        </p:spPr>
      </p:pic>
      <p:pic>
        <p:nvPicPr>
          <p:cNvPr id="21" name="Picture 20">
            <a:extLst>
              <a:ext uri="{FF2B5EF4-FFF2-40B4-BE49-F238E27FC236}">
                <a16:creationId xmlns:a16="http://schemas.microsoft.com/office/drawing/2014/main" id="{F2F7D779-8BB1-9762-863D-0848A096D4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23A6BBFE-5539-C4DB-881E-0B8C30EE95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70C6753-0003-0927-3847-68EAE574AE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DDBA008-1E1C-2275-D9CC-9652E42C7A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1030638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9FE6-8895-7B1B-ECBC-F1E517890FD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DE5803-53EB-FDB2-257E-737B2B651741}"/>
              </a:ext>
            </a:extLst>
          </p:cNvPr>
          <p:cNvSpPr/>
          <p:nvPr/>
        </p:nvSpPr>
        <p:spPr>
          <a:xfrm>
            <a:off x="0" y="3787140"/>
            <a:ext cx="12192000" cy="3070860"/>
          </a:xfrm>
          <a:prstGeom prst="rect">
            <a:avLst/>
          </a:prstGeom>
          <a:solidFill>
            <a:srgbClr val="FE94DB">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1A22D5-D3EE-81A9-62A2-9D0FF18EFC16}"/>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0.0</a:t>
            </a:r>
          </a:p>
        </p:txBody>
      </p:sp>
      <p:pic>
        <p:nvPicPr>
          <p:cNvPr id="16" name="Picture 15">
            <a:extLst>
              <a:ext uri="{FF2B5EF4-FFF2-40B4-BE49-F238E27FC236}">
                <a16:creationId xmlns:a16="http://schemas.microsoft.com/office/drawing/2014/main" id="{9EB503C9-2D53-887A-67B7-D1FBBE696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A565595-BE33-1AFF-8378-AB152B3FB1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6BCC8AEA-734F-4E0B-E380-8A9E0D6E7C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5BC06682-C62E-0F6A-853B-5037D5CB4D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4A433000-1633-42F0-D3BF-B4B4B96ECC4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8EC0D0AB-11A9-6A40-C6FD-B95CA92E7C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7971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3A13A-AF35-9A6B-6D01-9707499EAF8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F756E48-7B68-BAE1-50DD-9F91DFDE7CF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14EB95-024E-356C-4742-625095CD0CAC}"/>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0.25</a:t>
            </a:r>
          </a:p>
        </p:txBody>
      </p:sp>
      <p:pic>
        <p:nvPicPr>
          <p:cNvPr id="16" name="Picture 15">
            <a:extLst>
              <a:ext uri="{FF2B5EF4-FFF2-40B4-BE49-F238E27FC236}">
                <a16:creationId xmlns:a16="http://schemas.microsoft.com/office/drawing/2014/main" id="{68B9DEB7-7739-A0B5-FA0E-A338387C7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E312D4A-C5AB-8541-A095-B8C3B2600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5" cy="2516554"/>
          </a:xfrm>
          <a:prstGeom prst="rect">
            <a:avLst/>
          </a:prstGeom>
        </p:spPr>
      </p:pic>
      <p:pic>
        <p:nvPicPr>
          <p:cNvPr id="21" name="Picture 20">
            <a:extLst>
              <a:ext uri="{FF2B5EF4-FFF2-40B4-BE49-F238E27FC236}">
                <a16:creationId xmlns:a16="http://schemas.microsoft.com/office/drawing/2014/main" id="{7D5B08B9-257D-B1EB-19EB-3F3BA7CB06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64C59B30-0A2E-06B1-8CF0-4F5496F2E8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BC8C09F4-6F63-735B-15B3-F7387D88EB9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136321B-214A-47B9-0306-F2E384915F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211204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134F-BC40-03EA-82CC-7F20322F42B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235E100-18F3-A992-B36B-0E02B87DB87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C72EC-2038-E303-B24B-0550075A127E}"/>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0.75</a:t>
            </a:r>
          </a:p>
        </p:txBody>
      </p:sp>
      <p:pic>
        <p:nvPicPr>
          <p:cNvPr id="16" name="Picture 15">
            <a:extLst>
              <a:ext uri="{FF2B5EF4-FFF2-40B4-BE49-F238E27FC236}">
                <a16:creationId xmlns:a16="http://schemas.microsoft.com/office/drawing/2014/main" id="{3D91A1FF-638A-A201-AFE7-BF1E93AA4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D798F784-4567-6785-C5AF-7414DACB1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29588"/>
            <a:ext cx="3351592" cy="2516554"/>
          </a:xfrm>
          <a:prstGeom prst="rect">
            <a:avLst/>
          </a:prstGeom>
        </p:spPr>
      </p:pic>
      <p:pic>
        <p:nvPicPr>
          <p:cNvPr id="21" name="Picture 20">
            <a:extLst>
              <a:ext uri="{FF2B5EF4-FFF2-40B4-BE49-F238E27FC236}">
                <a16:creationId xmlns:a16="http://schemas.microsoft.com/office/drawing/2014/main" id="{D28A3ECD-F90E-6150-1314-2292A8F22D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CC7DB65-1457-DF82-8C45-8EDD07DFEF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CFD3CEC2-728E-9C6D-8684-E94AA4240B3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798807B-C4EE-2050-3279-D27ADCDF6B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66883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1.00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9"/>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56896"/>
            <a:ext cx="335159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9688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85D5-99D7-6420-92B0-1DEA07656DD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BA23ACF-BC84-E335-38CE-F582475E31A8}"/>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985EF1-EB9D-5B7D-07FA-8CE97371FB92}"/>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0.00</a:t>
            </a:r>
          </a:p>
        </p:txBody>
      </p:sp>
      <p:pic>
        <p:nvPicPr>
          <p:cNvPr id="16" name="Picture 15">
            <a:extLst>
              <a:ext uri="{FF2B5EF4-FFF2-40B4-BE49-F238E27FC236}">
                <a16:creationId xmlns:a16="http://schemas.microsoft.com/office/drawing/2014/main" id="{739B588D-9118-A474-A610-A486F125C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2ED6566-9D37-B63A-430B-5B9210EE3B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2"/>
          </a:xfrm>
          <a:prstGeom prst="rect">
            <a:avLst/>
          </a:prstGeom>
        </p:spPr>
      </p:pic>
      <p:pic>
        <p:nvPicPr>
          <p:cNvPr id="21" name="Picture 20">
            <a:extLst>
              <a:ext uri="{FF2B5EF4-FFF2-40B4-BE49-F238E27FC236}">
                <a16:creationId xmlns:a16="http://schemas.microsoft.com/office/drawing/2014/main" id="{BDB9ED86-CF56-BC62-B42F-477E6DF30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DD483E0B-628A-F959-6A3A-298F8EE7A8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61FC9112-8CFB-361B-3878-AB06A43B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AACA6AE-E1DB-2339-3191-81CDC44C1E4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858180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0327-2B7C-6588-E19E-70380D1C524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C295DEB-58B0-3477-1DD3-BF8E20EF3DCD}"/>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9005F2-7572-6244-78BE-5D747191DB0D}"/>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0.30</a:t>
            </a:r>
          </a:p>
        </p:txBody>
      </p:sp>
      <p:pic>
        <p:nvPicPr>
          <p:cNvPr id="16" name="Picture 15">
            <a:extLst>
              <a:ext uri="{FF2B5EF4-FFF2-40B4-BE49-F238E27FC236}">
                <a16:creationId xmlns:a16="http://schemas.microsoft.com/office/drawing/2014/main" id="{A4A305F9-7DBE-5B42-2745-5BB1B8E788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5199D7F-23BF-8DC7-9DA1-27035052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05DB79EA-8FBF-6E29-EAF9-9E7EC463A7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97D7D108-B5BF-71AA-20FE-37BB79455F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1328155A-D586-94B8-218D-00C5B0B907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145B7940-983D-1E1D-0A11-D9780D30F7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1657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04F0-25AD-66C9-36AF-136AC68FD82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595755F-34D6-5772-CD83-70FA01B973EF}"/>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8AD421-9870-87EB-4731-867333CC342C}"/>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0.60</a:t>
            </a:r>
          </a:p>
        </p:txBody>
      </p:sp>
      <p:pic>
        <p:nvPicPr>
          <p:cNvPr id="16" name="Picture 15">
            <a:extLst>
              <a:ext uri="{FF2B5EF4-FFF2-40B4-BE49-F238E27FC236}">
                <a16:creationId xmlns:a16="http://schemas.microsoft.com/office/drawing/2014/main" id="{36F2DCB0-2EDD-CE7F-23BE-C859C133D2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C4E8C0D-D729-2555-C163-4812DF800C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51AF7246-FAE0-D7E8-3481-D6731C168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E9CF6A16-449C-96EF-D2E0-13FFD3066A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38CF1CB-1F10-9A67-3C5B-0FEA85105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D6BB95E-885C-138E-1F23-63FFCCE4EA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8934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18F3-097F-68C6-6106-74952B44F04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7F3D60F-43D8-9870-36C3-526126FD45EE}"/>
              </a:ext>
            </a:extLst>
          </p:cNvPr>
          <p:cNvSpPr>
            <a:spLocks noGrp="1"/>
          </p:cNvSpPr>
          <p:nvPr>
            <p:ph idx="1"/>
          </p:nvPr>
        </p:nvSpPr>
        <p:spPr/>
        <p:txBody>
          <a:bodyPr/>
          <a:lstStyle/>
          <a:p>
            <a:r>
              <a:rPr lang="en-US" dirty="0"/>
              <a:t>Figure out the delta rewarding videos closer to one thing. Reward videos near the extremes (why do you have it commented out)</a:t>
            </a:r>
          </a:p>
          <a:p>
            <a:endParaRPr lang="en-US" dirty="0"/>
          </a:p>
          <a:p>
            <a:r>
              <a:rPr lang="en-US" dirty="0"/>
              <a:t>Maybe look at the scatter plots for graphs that are really bifurcated</a:t>
            </a:r>
          </a:p>
          <a:p>
            <a:endParaRPr lang="en-US" dirty="0"/>
          </a:p>
          <a:p>
            <a:r>
              <a:rPr lang="en-US" dirty="0"/>
              <a:t>Make testing more efficient (i.e. not having to run each value of gamma manually every single time)</a:t>
            </a:r>
          </a:p>
        </p:txBody>
      </p:sp>
    </p:spTree>
    <p:extLst>
      <p:ext uri="{BB962C8B-B14F-4D97-AF65-F5344CB8AC3E}">
        <p14:creationId xmlns:p14="http://schemas.microsoft.com/office/powerpoint/2010/main" val="183962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 of Videos Watched Per Agent</a:t>
            </a:r>
          </a:p>
        </p:txBody>
      </p:sp>
      <p:pic>
        <p:nvPicPr>
          <p:cNvPr id="4" name="Picture 3">
            <a:extLst>
              <a:ext uri="{FF2B5EF4-FFF2-40B4-BE49-F238E27FC236}">
                <a16:creationId xmlns:a16="http://schemas.microsoft.com/office/drawing/2014/main" id="{87757E1A-8F31-CDB6-95DF-71384C50F7B5}"/>
              </a:ext>
            </a:extLst>
          </p:cNvPr>
          <p:cNvPicPr>
            <a:picLocks noChangeAspect="1"/>
          </p:cNvPicPr>
          <p:nvPr/>
        </p:nvPicPr>
        <p:blipFill>
          <a:blip r:embed="rId2"/>
          <a:stretch>
            <a:fillRect/>
          </a:stretch>
        </p:blipFill>
        <p:spPr>
          <a:xfrm>
            <a:off x="2200102" y="1152698"/>
            <a:ext cx="6800243" cy="5470031"/>
          </a:xfrm>
          <a:prstGeom prst="rect">
            <a:avLst/>
          </a:prstGeom>
        </p:spPr>
      </p:pic>
    </p:spTree>
    <p:extLst>
      <p:ext uri="{BB962C8B-B14F-4D97-AF65-F5344CB8AC3E}">
        <p14:creationId xmlns:p14="http://schemas.microsoft.com/office/powerpoint/2010/main" val="1198066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0.90</a:t>
            </a:r>
          </a:p>
        </p:txBody>
      </p:sp>
      <p:pic>
        <p:nvPicPr>
          <p:cNvPr id="16" name="Picture 15">
            <a:extLst>
              <a:ext uri="{FF2B5EF4-FFF2-40B4-BE49-F238E27FC236}">
                <a16:creationId xmlns:a16="http://schemas.microsoft.com/office/drawing/2014/main" id="{BFD08080-05CA-73A2-B4CC-7C2B0726CE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B1C0ECF-138B-FAEF-800F-97DB9CBDC7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1FF3B256-9EF0-B544-584D-90890FD8B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E443032-8395-93A7-9F59-2AEE9C547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C919A45-0F7E-4687-9DC1-FE27644DD6D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920F1590-1749-FDE3-EF97-82FDD9F873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88496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4DCC-1494-39F1-354F-CB795B24DA3D}"/>
              </a:ext>
            </a:extLst>
          </p:cNvPr>
          <p:cNvSpPr>
            <a:spLocks noGrp="1"/>
          </p:cNvSpPr>
          <p:nvPr>
            <p:ph type="title"/>
          </p:nvPr>
        </p:nvSpPr>
        <p:spPr/>
        <p:txBody>
          <a:bodyPr/>
          <a:lstStyle/>
          <a:p>
            <a:r>
              <a:rPr lang="en-US" dirty="0"/>
              <a:t>Back to our first question…</a:t>
            </a:r>
          </a:p>
        </p:txBody>
      </p:sp>
      <p:sp>
        <p:nvSpPr>
          <p:cNvPr id="3" name="Content Placeholder 2">
            <a:extLst>
              <a:ext uri="{FF2B5EF4-FFF2-40B4-BE49-F238E27FC236}">
                <a16:creationId xmlns:a16="http://schemas.microsoft.com/office/drawing/2014/main" id="{00934BCC-63D9-854C-CD1C-7656D833E63A}"/>
              </a:ext>
            </a:extLst>
          </p:cNvPr>
          <p:cNvSpPr>
            <a:spLocks noGrp="1"/>
          </p:cNvSpPr>
          <p:nvPr>
            <p:ph sz="half" idx="1"/>
          </p:nvPr>
        </p:nvSpPr>
        <p:spPr/>
        <p:txBody>
          <a:bodyPr/>
          <a:lstStyle/>
          <a:p>
            <a:pPr>
              <a:buFont typeface="Arial" panose="020B0604020202020204" pitchFamily="34" charset="0"/>
              <a:buChar char="•"/>
            </a:pPr>
            <a:r>
              <a:rPr lang="en-US" dirty="0"/>
              <a:t> Can we reduce the extremeness of videos watched, but keep the minutes watched about the same in the scoring system compared to without it?</a:t>
            </a:r>
          </a:p>
        </p:txBody>
      </p:sp>
    </p:spTree>
    <p:extLst>
      <p:ext uri="{BB962C8B-B14F-4D97-AF65-F5344CB8AC3E}">
        <p14:creationId xmlns:p14="http://schemas.microsoft.com/office/powerpoint/2010/main" val="3927429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AE22-EFA2-DFD9-C0BA-49B3E36EAA82}"/>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1:</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lang="en-US" sz="1800" dirty="0">
                <a:solidFill>
                  <a:prstClr val="white">
                    <a:lumMod val="75000"/>
                  </a:prstClr>
                </a:solidFill>
                <a:latin typeface="Consolas" panose="020B0609020204030204" pitchFamily="49" charset="0"/>
              </a:rPr>
              <a:t>ALPHA_WEIGHT = 0.2     #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390CBCA4-E56D-C420-E021-14F0522AC4AE}"/>
              </a:ext>
            </a:extLst>
          </p:cNvPr>
          <p:cNvPicPr>
            <a:picLocks noChangeAspect="1"/>
          </p:cNvPicPr>
          <p:nvPr/>
        </p:nvPicPr>
        <p:blipFill>
          <a:blip r:embed="rId2"/>
          <a:stretch>
            <a:fill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6B5EEAB7-0A23-9952-60DA-4EE1428D4F98}"/>
              </a:ext>
            </a:extLst>
          </p:cNvPr>
          <p:cNvPicPr>
            <a:picLocks noChangeAspect="1"/>
          </p:cNvPicPr>
          <p:nvPr/>
        </p:nvPicPr>
        <p:blipFill>
          <a:blip r:embed="rId3"/>
          <a:stretch>
            <a:fillRect/>
          </a:stretch>
        </p:blipFill>
        <p:spPr>
          <a:xfrm>
            <a:off x="6196012" y="2065020"/>
            <a:ext cx="5705475" cy="4191000"/>
          </a:xfrm>
          <a:prstGeom prst="rect">
            <a:avLst/>
          </a:prstGeom>
        </p:spPr>
      </p:pic>
    </p:spTree>
    <p:extLst>
      <p:ext uri="{BB962C8B-B14F-4D97-AF65-F5344CB8AC3E}">
        <p14:creationId xmlns:p14="http://schemas.microsoft.com/office/powerpoint/2010/main" val="3760429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DCB1-68AA-8E8A-186F-3162BDFB2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EE9A4-61D1-4685-83C7-28032114D1F0}"/>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2:</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87579A3A-F5C7-FBA2-C0F7-817801C1FF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2198FA8A-D01D-7FB5-04F6-AEE5856140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1000"/>
          </a:xfrm>
          <a:prstGeom prst="rect">
            <a:avLst/>
          </a:prstGeom>
        </p:spPr>
      </p:pic>
    </p:spTree>
    <p:extLst>
      <p:ext uri="{BB962C8B-B14F-4D97-AF65-F5344CB8AC3E}">
        <p14:creationId xmlns:p14="http://schemas.microsoft.com/office/powerpoint/2010/main" val="900930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06A2-D4F1-0524-1A6B-C284C1734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264E1-B40F-8C07-27A7-9D7E6006AAFA}"/>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3:</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CBF579A8-17D5-12CE-6845-5BAFEA7E89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F4041F8E-246A-9D9D-B46F-6A54E76A4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0999"/>
          </a:xfrm>
          <a:prstGeom prst="rect">
            <a:avLst/>
          </a:prstGeom>
        </p:spPr>
      </p:pic>
    </p:spTree>
    <p:extLst>
      <p:ext uri="{BB962C8B-B14F-4D97-AF65-F5344CB8AC3E}">
        <p14:creationId xmlns:p14="http://schemas.microsoft.com/office/powerpoint/2010/main" val="1054387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C25-6EA8-94CE-2FEC-86798A3E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FF4F-FC30-5D16-5A7D-10A6A52E2B7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4:</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2BF8B265-6BA2-8BE7-40D0-5D7B4CC7A2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0C5140C6-FC1B-FB6E-47C6-B0C95553A1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9"/>
          </a:xfrm>
          <a:prstGeom prst="rect">
            <a:avLst/>
          </a:prstGeom>
        </p:spPr>
      </p:pic>
    </p:spTree>
    <p:extLst>
      <p:ext uri="{BB962C8B-B14F-4D97-AF65-F5344CB8AC3E}">
        <p14:creationId xmlns:p14="http://schemas.microsoft.com/office/powerpoint/2010/main" val="2526498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7801-7DEA-8DC4-1D7F-1E967B957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7DDC-D6A7-8C88-854E-B7E660A6C11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5:</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0E903D36-F010-46EF-8B51-A23F5AA3C5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7C539609-2C56-C49B-E249-833D7FC9B7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p:spTree>
    <p:extLst>
      <p:ext uri="{BB962C8B-B14F-4D97-AF65-F5344CB8AC3E}">
        <p14:creationId xmlns:p14="http://schemas.microsoft.com/office/powerpoint/2010/main" val="3673726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DC60-8AF2-B0D6-C94F-10768BAABA7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FC4DD12-A21F-0A85-544D-B0B0858472A6}"/>
              </a:ext>
            </a:extLst>
          </p:cNvPr>
          <p:cNvSpPr/>
          <p:nvPr/>
        </p:nvSpPr>
        <p:spPr>
          <a:xfrm>
            <a:off x="0" y="1805940"/>
            <a:ext cx="12192000" cy="50520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F93B43-F665-B7D3-3A16-97BA0C0D9137}"/>
              </a:ext>
            </a:extLst>
          </p:cNvPr>
          <p:cNvSpPr>
            <a:spLocks noGrp="1"/>
          </p:cNvSpPr>
          <p:nvPr>
            <p:ph type="title"/>
          </p:nvPr>
        </p:nvSpPr>
        <p:spPr>
          <a:xfrm>
            <a:off x="381000" y="219894"/>
            <a:ext cx="10772775" cy="1658198"/>
          </a:xfrm>
        </p:spPr>
        <p:txBody>
          <a:bodyPr>
            <a:normAutofit/>
          </a:bodyPr>
          <a:lstStyle/>
          <a:p>
            <a:r>
              <a:rPr lang="en-US" sz="3600" dirty="0"/>
              <a:t>This attempt seems to be the closest. I think. </a:t>
            </a:r>
          </a:p>
        </p:txBody>
      </p:sp>
      <p:pic>
        <p:nvPicPr>
          <p:cNvPr id="4" name="Picture 3">
            <a:extLst>
              <a:ext uri="{FF2B5EF4-FFF2-40B4-BE49-F238E27FC236}">
                <a16:creationId xmlns:a16="http://schemas.microsoft.com/office/drawing/2014/main" id="{ECF88B7F-2A43-FD31-5DA7-BC6A6EB3F3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5" name="Picture 4">
            <a:extLst>
              <a:ext uri="{FF2B5EF4-FFF2-40B4-BE49-F238E27FC236}">
                <a16:creationId xmlns:a16="http://schemas.microsoft.com/office/drawing/2014/main" id="{1D05EFD3-4B84-AFD0-F14C-551B75210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11F22A-D98D-795F-5D59-E46522FA05E3}"/>
                  </a:ext>
                </a:extLst>
              </p:cNvPr>
              <p:cNvSpPr txBox="1"/>
              <p:nvPr/>
            </p:nvSpPr>
            <p:spPr>
              <a:xfrm>
                <a:off x="674715" y="6372343"/>
                <a:ext cx="9389226" cy="369332"/>
              </a:xfrm>
              <a:prstGeom prst="rect">
                <a:avLst/>
              </a:prstGeom>
              <a:noFill/>
            </p:spPr>
            <p:txBody>
              <a:bodyPr wrap="square" rtlCol="0">
                <a:spAutoFit/>
              </a:bodyPr>
              <a:lstStyle/>
              <a:p>
                <a:r>
                  <a:rPr lang="el-GR" spc="-120" dirty="0">
                    <a:solidFill>
                      <a:schemeClr val="tx2">
                        <a:lumMod val="90000"/>
                        <a:lumOff val="10000"/>
                      </a:schemeClr>
                    </a:solidFill>
                    <a:latin typeface="Consolas" panose="020B0609020204030204" pitchFamily="49" charset="0"/>
                    <a:ea typeface="+mj-ea"/>
                    <a:cs typeface="+mj-cs"/>
                  </a:rPr>
                  <a:t>σ</a:t>
                </a:r>
                <a:r>
                  <a:rPr lang="en-US" spc="-120" dirty="0">
                    <a:solidFill>
                      <a:schemeClr val="tx2">
                        <a:lumMod val="90000"/>
                        <a:lumOff val="10000"/>
                      </a:schemeClr>
                    </a:solidFill>
                    <a:latin typeface="Consolas" panose="020B0609020204030204" pitchFamily="49" charset="0"/>
                    <a:ea typeface="+mj-ea"/>
                    <a:cs typeface="+mj-cs"/>
                  </a:rPr>
                  <a:t> </a:t>
                </a:r>
                <a:r>
                  <a:rPr lang="el-GR" spc="-120" dirty="0">
                    <a:solidFill>
                      <a:schemeClr val="tx2">
                        <a:lumMod val="90000"/>
                        <a:lumOff val="10000"/>
                      </a:schemeClr>
                    </a:solidFill>
                    <a:latin typeface="Consolas" panose="020B0609020204030204" pitchFamily="49" charset="0"/>
                    <a:ea typeface="+mj-ea"/>
                    <a:cs typeface="+mj-cs"/>
                  </a:rPr>
                  <a:t>= 0.1</a:t>
                </a:r>
                <a:r>
                  <a:rPr lang="en-US" spc="-120" dirty="0">
                    <a:solidFill>
                      <a:schemeClr val="tx2">
                        <a:lumMod val="90000"/>
                        <a:lumOff val="10000"/>
                      </a:schemeClr>
                    </a:solidFill>
                    <a:latin typeface="Consolas" panose="020B0609020204030204" pitchFamily="49" charset="0"/>
                    <a:ea typeface="+mj-ea"/>
                    <a:cs typeface="+mj-cs"/>
                  </a:rPr>
                  <a:t>967, </a:t>
                </a:r>
                <a14:m>
                  <m:oMath xmlns:m="http://schemas.openxmlformats.org/officeDocument/2006/math">
                    <m:sSup>
                      <m:sSupPr>
                        <m:ctrlPr>
                          <a:rPr lang="el-GR" i="1" spc="-120" smtClean="0">
                            <a:solidFill>
                              <a:schemeClr val="tx2">
                                <a:lumMod val="90000"/>
                                <a:lumOff val="10000"/>
                              </a:schemeClr>
                            </a:solidFill>
                            <a:latin typeface="Cambria Math" panose="02040503050406030204" pitchFamily="18" charset="0"/>
                            <a:ea typeface="+mj-ea"/>
                            <a:cs typeface="+mj-cs"/>
                          </a:rPr>
                        </m:ctrlPr>
                      </m:sSupPr>
                      <m:e>
                        <m:r>
                          <m:rPr>
                            <m:nor/>
                          </m:rPr>
                          <a:rPr lang="el-GR" spc="-120" dirty="0">
                            <a:solidFill>
                              <a:schemeClr val="tx2">
                                <a:lumMod val="90000"/>
                                <a:lumOff val="10000"/>
                              </a:schemeClr>
                            </a:solidFill>
                            <a:latin typeface="Consolas" panose="020B0609020204030204" pitchFamily="49" charset="0"/>
                          </a:rPr>
                          <m:t>σ</m:t>
                        </m:r>
                      </m:e>
                      <m:sup>
                        <m:r>
                          <a:rPr lang="en-US" b="0" i="1" spc="-120" smtClean="0">
                            <a:solidFill>
                              <a:schemeClr val="tx2">
                                <a:lumMod val="90000"/>
                                <a:lumOff val="10000"/>
                              </a:schemeClr>
                            </a:solidFill>
                            <a:latin typeface="Cambria Math" panose="02040503050406030204" pitchFamily="18" charset="0"/>
                            <a:ea typeface="+mj-ea"/>
                            <a:cs typeface="+mj-cs"/>
                          </a:rPr>
                          <m:t>2</m:t>
                        </m:r>
                      </m:sup>
                    </m:sSup>
                  </m:oMath>
                </a14:m>
                <a:r>
                  <a:rPr lang="en-US" spc="-120" dirty="0">
                    <a:solidFill>
                      <a:schemeClr val="tx2">
                        <a:lumMod val="90000"/>
                        <a:lumOff val="10000"/>
                      </a:schemeClr>
                    </a:solidFill>
                    <a:latin typeface="Consolas" panose="020B0609020204030204" pitchFamily="49" charset="0"/>
                    <a:ea typeface="+mj-ea"/>
                    <a:cs typeface="+mj-cs"/>
                  </a:rPr>
                  <a:t> = 0.038725445		(I don’t think standard deviation is best here)</a:t>
                </a:r>
              </a:p>
            </p:txBody>
          </p:sp>
        </mc:Choice>
        <mc:Fallback xmlns="">
          <p:sp>
            <p:nvSpPr>
              <p:cNvPr id="9" name="TextBox 8">
                <a:extLst>
                  <a:ext uri="{FF2B5EF4-FFF2-40B4-BE49-F238E27FC236}">
                    <a16:creationId xmlns:a16="http://schemas.microsoft.com/office/drawing/2014/main" id="{6911F22A-D98D-795F-5D59-E46522FA05E3}"/>
                  </a:ext>
                </a:extLst>
              </p:cNvPr>
              <p:cNvSpPr txBox="1">
                <a:spLocks noRot="1" noChangeAspect="1" noMove="1" noResize="1" noEditPoints="1" noAdjustHandles="1" noChangeArrowheads="1" noChangeShapeType="1" noTextEdit="1"/>
              </p:cNvSpPr>
              <p:nvPr/>
            </p:nvSpPr>
            <p:spPr>
              <a:xfrm>
                <a:off x="674715" y="6372343"/>
                <a:ext cx="9389226" cy="369332"/>
              </a:xfrm>
              <a:prstGeom prst="rect">
                <a:avLst/>
              </a:prstGeom>
              <a:blipFill>
                <a:blip r:embed="rId4"/>
                <a:stretch>
                  <a:fillRect l="-584"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1818549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E2FF-8F54-C580-0112-BF8F62D8C157}"/>
              </a:ext>
            </a:extLst>
          </p:cNvPr>
          <p:cNvSpPr>
            <a:spLocks noGrp="1"/>
          </p:cNvSpPr>
          <p:nvPr>
            <p:ph type="title"/>
          </p:nvPr>
        </p:nvSpPr>
        <p:spPr/>
        <p:txBody>
          <a:bodyPr/>
          <a:lstStyle/>
          <a:p>
            <a:r>
              <a:rPr lang="en-US" dirty="0"/>
              <a:t>Meeting 2/29/24</a:t>
            </a:r>
          </a:p>
        </p:txBody>
      </p:sp>
      <p:sp>
        <p:nvSpPr>
          <p:cNvPr id="3" name="Content Placeholder 2">
            <a:extLst>
              <a:ext uri="{FF2B5EF4-FFF2-40B4-BE49-F238E27FC236}">
                <a16:creationId xmlns:a16="http://schemas.microsoft.com/office/drawing/2014/main" id="{9C2F59CB-6744-A6E3-7684-E49717D66878}"/>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I tried doing the random seed (using numpy.random.seed() in each spot that generated a random number, but couldn’t get it to work.</a:t>
            </a:r>
          </a:p>
          <a:p>
            <a:pPr lvl="1">
              <a:buFont typeface="Arial" panose="020B0604020202020204" pitchFamily="34" charset="0"/>
              <a:buChar char="•"/>
            </a:pPr>
            <a:r>
              <a:rPr lang="en-US" dirty="0"/>
              <a:t>Use the one for random (or whatever one you’re using) (random.seed())</a:t>
            </a:r>
          </a:p>
          <a:p>
            <a:pPr lvl="1">
              <a:buFont typeface="Arial" panose="020B0604020202020204" pitchFamily="34" charset="0"/>
              <a:buChar char="•"/>
            </a:pPr>
            <a:r>
              <a:rPr lang="en-US" sz="2000" dirty="0"/>
              <a:t>It’s weird because the creation of the agents and videos happens before the simulation part.</a:t>
            </a:r>
          </a:p>
          <a:p>
            <a:pPr>
              <a:buFont typeface="Arial" panose="020B0604020202020204" pitchFamily="34" charset="0"/>
              <a:buChar char="•"/>
            </a:pPr>
            <a:r>
              <a:rPr lang="en-US" dirty="0"/>
              <a:t> For the graphs, next step is trying to get them overlaid onto each other/imposed as one graph so it’s easier to compare the effects of changing alpha/beta/etc.</a:t>
            </a:r>
          </a:p>
          <a:p>
            <a:pPr>
              <a:buFont typeface="Arial" panose="020B0604020202020204" pitchFamily="34" charset="0"/>
              <a:buChar char="•"/>
            </a:pPr>
            <a:r>
              <a:rPr lang="en-US" dirty="0"/>
              <a:t> Also unsure what’s causing the problem in the first graph.</a:t>
            </a:r>
          </a:p>
          <a:p>
            <a:pPr>
              <a:buFont typeface="Arial" panose="020B0604020202020204" pitchFamily="34" charset="0"/>
              <a:buChar char="•"/>
            </a:pPr>
            <a:r>
              <a:rPr lang="en-US" dirty="0"/>
              <a:t> I also have to make sure the graphs all have the same axes numbers---it varies slightly between graphs because it’s not hardcoded to a specific range (even though I know that everything will fall in a specific range).</a:t>
            </a:r>
          </a:p>
          <a:p>
            <a:pPr lvl="2">
              <a:buFont typeface="Arial" panose="020B0604020202020204" pitchFamily="34" charset="0"/>
              <a:buChar char="•"/>
            </a:pPr>
            <a:r>
              <a:rPr lang="en-US" dirty="0"/>
              <a:t>Might go away </a:t>
            </a:r>
          </a:p>
        </p:txBody>
      </p:sp>
    </p:spTree>
    <p:extLst>
      <p:ext uri="{BB962C8B-B14F-4D97-AF65-F5344CB8AC3E}">
        <p14:creationId xmlns:p14="http://schemas.microsoft.com/office/powerpoint/2010/main" val="2773709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102553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does the simulation currently show?</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9104654" cy="3767328"/>
          </a:xfrm>
        </p:spPr>
        <p:txBody>
          <a:bodyPr/>
          <a:lstStyle/>
          <a:p>
            <a:pPr>
              <a:buFont typeface="Arial" panose="020B0604020202020204" pitchFamily="34" charset="0"/>
              <a:buChar char="•"/>
            </a:pPr>
            <a:r>
              <a:rPr lang="en-US" dirty="0"/>
              <a:t> Average extremeness of videos watched goes up for each of the rec systems. </a:t>
            </a:r>
            <a:r>
              <a:rPr lang="en-US" b="1" dirty="0"/>
              <a:t>This effect is much more pronounced in the scoring system.</a:t>
            </a:r>
          </a:p>
          <a:p>
            <a:pPr>
              <a:buFont typeface="Arial" panose="020B0604020202020204" pitchFamily="34" charset="0"/>
              <a:buChar char="•"/>
            </a:pPr>
            <a:r>
              <a:rPr lang="en-US" dirty="0"/>
              <a:t> Agents on the extremes watch more minutes of content with the rec systems than without. However, agents in the middle watch </a:t>
            </a:r>
            <a:r>
              <a:rPr lang="en-US" i="1" dirty="0"/>
              <a:t>less</a:t>
            </a:r>
            <a:r>
              <a:rPr lang="en-US" dirty="0"/>
              <a:t> minutes of content with the rec systems.</a:t>
            </a:r>
          </a:p>
          <a:p>
            <a:pPr>
              <a:buFont typeface="Arial" panose="020B0604020202020204" pitchFamily="34" charset="0"/>
              <a:buChar char="•"/>
            </a:pPr>
            <a:r>
              <a:rPr lang="en-US" dirty="0"/>
              <a:t> For every rec system, users watch a higher quantity of videos, with those in the middle having the highest increase in number of videos watched.</a:t>
            </a:r>
          </a:p>
          <a:p>
            <a:pPr lvl="1">
              <a:buFont typeface="Arial" panose="020B0604020202020204" pitchFamily="34" charset="0"/>
              <a:buChar char="•"/>
            </a:pPr>
            <a:r>
              <a:rPr lang="en-US" dirty="0"/>
              <a:t>Despite the middle agents watching more videos, they’re watching for less time. This makes sense---the middle agents prefer shorter videos, so they’re likely watching a bunch of really short videos.</a:t>
            </a:r>
          </a:p>
        </p:txBody>
      </p:sp>
    </p:spTree>
    <p:extLst>
      <p:ext uri="{BB962C8B-B14F-4D97-AF65-F5344CB8AC3E}">
        <p14:creationId xmlns:p14="http://schemas.microsoft.com/office/powerpoint/2010/main" val="2765529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2721251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3812450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617715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1.2</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520256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906196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6"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190102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A987-0E91-D89F-DE1E-A60E928996F5}"/>
              </a:ext>
            </a:extLst>
          </p:cNvPr>
          <p:cNvSpPr>
            <a:spLocks noGrp="1"/>
          </p:cNvSpPr>
          <p:nvPr>
            <p:ph type="title"/>
          </p:nvPr>
        </p:nvSpPr>
        <p:spPr/>
        <p:txBody>
          <a:bodyPr/>
          <a:lstStyle/>
          <a:p>
            <a:r>
              <a:rPr lang="en-US" dirty="0"/>
              <a:t>A Weird Note</a:t>
            </a:r>
          </a:p>
        </p:txBody>
      </p:sp>
      <p:sp>
        <p:nvSpPr>
          <p:cNvPr id="3" name="Content Placeholder 2">
            <a:extLst>
              <a:ext uri="{FF2B5EF4-FFF2-40B4-BE49-F238E27FC236}">
                <a16:creationId xmlns:a16="http://schemas.microsoft.com/office/drawing/2014/main" id="{54FDC235-BF10-2F72-ACE3-4B301D64A648}"/>
              </a:ext>
            </a:extLst>
          </p:cNvPr>
          <p:cNvSpPr>
            <a:spLocks noGrp="1"/>
          </p:cNvSpPr>
          <p:nvPr>
            <p:ph sz="half" idx="1"/>
          </p:nvPr>
        </p:nvSpPr>
        <p:spPr/>
        <p:txBody>
          <a:bodyPr/>
          <a:lstStyle/>
          <a:p>
            <a:r>
              <a:rPr lang="en-US" dirty="0"/>
              <a:t>For almost all of them, the scoring average is the exact same: 98.18. Ignoring that this is what’s supposed to be happening for the one WITHOUT the scoring system (the value should be staying the same), I do not know what’s going on here.</a:t>
            </a:r>
          </a:p>
        </p:txBody>
      </p:sp>
      <p:pic>
        <p:nvPicPr>
          <p:cNvPr id="5" name="Picture 4">
            <a:extLst>
              <a:ext uri="{FF2B5EF4-FFF2-40B4-BE49-F238E27FC236}">
                <a16:creationId xmlns:a16="http://schemas.microsoft.com/office/drawing/2014/main" id="{B7FF5508-8D93-B49F-A7BA-5F44A2E58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6164" y="1931947"/>
            <a:ext cx="5249180" cy="3941365"/>
          </a:xfrm>
          <a:prstGeom prst="rect">
            <a:avLst/>
          </a:prstGeom>
        </p:spPr>
      </p:pic>
    </p:spTree>
    <p:extLst>
      <p:ext uri="{BB962C8B-B14F-4D97-AF65-F5344CB8AC3E}">
        <p14:creationId xmlns:p14="http://schemas.microsoft.com/office/powerpoint/2010/main" val="4162807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just for fun</a:t>
            </a:r>
            <a:r>
              <a:rPr lang="en-US" sz="3600" dirty="0"/>
              <a:t>	</a:t>
            </a:r>
            <a:r>
              <a:rPr lang="en-US" sz="3600" b="1" i="1" dirty="0">
                <a:solidFill>
                  <a:srgbClr val="9C0269"/>
                </a:solidFill>
              </a:rPr>
              <a:t>gamma = 50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8"/>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7933" y="4056896"/>
            <a:ext cx="327885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13255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3BDF-0F31-049C-598A-438BD979FA04}"/>
              </a:ext>
            </a:extLst>
          </p:cNvPr>
          <p:cNvSpPr>
            <a:spLocks noGrp="1"/>
          </p:cNvSpPr>
          <p:nvPr>
            <p:ph type="title"/>
          </p:nvPr>
        </p:nvSpPr>
        <p:spPr/>
        <p:txBody>
          <a:bodyPr/>
          <a:lstStyle/>
          <a:p>
            <a:r>
              <a:rPr lang="en-US" dirty="0"/>
              <a:t>Meeting 3/18/24</a:t>
            </a:r>
          </a:p>
        </p:txBody>
      </p:sp>
    </p:spTree>
    <p:extLst>
      <p:ext uri="{BB962C8B-B14F-4D97-AF65-F5344CB8AC3E}">
        <p14:creationId xmlns:p14="http://schemas.microsoft.com/office/powerpoint/2010/main" val="919247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7D67-F0A9-9A89-BAFB-489110CA8422}"/>
              </a:ext>
            </a:extLst>
          </p:cNvPr>
          <p:cNvSpPr>
            <a:spLocks noGrp="1"/>
          </p:cNvSpPr>
          <p:nvPr>
            <p:ph type="title"/>
          </p:nvPr>
        </p:nvSpPr>
        <p:spPr/>
        <p:txBody>
          <a:bodyPr/>
          <a:lstStyle/>
          <a:p>
            <a:r>
              <a:rPr lang="en-US" dirty="0"/>
              <a:t>Small sidebar</a:t>
            </a:r>
          </a:p>
        </p:txBody>
      </p:sp>
      <p:sp>
        <p:nvSpPr>
          <p:cNvPr id="3" name="Content Placeholder 2">
            <a:extLst>
              <a:ext uri="{FF2B5EF4-FFF2-40B4-BE49-F238E27FC236}">
                <a16:creationId xmlns:a16="http://schemas.microsoft.com/office/drawing/2014/main" id="{47B5DFE1-B4E6-A5AC-0B22-34194308C9F9}"/>
              </a:ext>
            </a:extLst>
          </p:cNvPr>
          <p:cNvSpPr>
            <a:spLocks noGrp="1"/>
          </p:cNvSpPr>
          <p:nvPr>
            <p:ph idx="1"/>
          </p:nvPr>
        </p:nvSpPr>
        <p:spPr/>
        <p:txBody>
          <a:bodyPr/>
          <a:lstStyle/>
          <a:p>
            <a:pPr marL="0" indent="0">
              <a:buNone/>
            </a:pPr>
            <a:r>
              <a:rPr lang="en-US" dirty="0"/>
              <a:t>I need my undergraduate research symposium waiver signed. This lets the UGRS post my research poster/presentation on their website.</a:t>
            </a:r>
          </a:p>
          <a:p>
            <a:pPr marL="0" indent="0">
              <a:buNone/>
            </a:pPr>
            <a:endParaRPr lang="en-US" dirty="0"/>
          </a:p>
          <a:p>
            <a:pPr marL="0" indent="0">
              <a:buNone/>
            </a:pPr>
            <a:r>
              <a:rPr lang="en-US" dirty="0"/>
              <a:t>Also…I have to make my research poster soon. How do you recommend distilling such a large project into one small poster/talk?</a:t>
            </a:r>
          </a:p>
        </p:txBody>
      </p:sp>
    </p:spTree>
    <p:extLst>
      <p:ext uri="{BB962C8B-B14F-4D97-AF65-F5344CB8AC3E}">
        <p14:creationId xmlns:p14="http://schemas.microsoft.com/office/powerpoint/2010/main" val="360781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are potential next steps/research questions to answer?</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10986136" cy="4219786"/>
          </a:xfrm>
        </p:spPr>
        <p:txBody>
          <a:bodyPr>
            <a:normAutofit lnSpcReduction="10000"/>
          </a:bodyPr>
          <a:lstStyle/>
          <a:p>
            <a:pPr>
              <a:buFont typeface="Arial" panose="020B0604020202020204" pitchFamily="34" charset="0"/>
              <a:buChar char="•"/>
            </a:pPr>
            <a:r>
              <a:rPr lang="en-US" dirty="0"/>
              <a:t> Look at how each system affects users in the middle and extremes separately, rather than just the overall averages</a:t>
            </a:r>
          </a:p>
          <a:p>
            <a:pPr lvl="1">
              <a:buFont typeface="Arial" panose="020B0604020202020204" pitchFamily="34" charset="0"/>
              <a:buChar char="•"/>
            </a:pPr>
            <a:r>
              <a:rPr lang="en-US" dirty="0"/>
              <a:t>e.g. Find the averages for each graph for, say, just the middle three categories of agent, and see how what they watch changes for each system.</a:t>
            </a:r>
          </a:p>
          <a:p>
            <a:pPr>
              <a:buFont typeface="Arial" panose="020B0604020202020204" pitchFamily="34" charset="0"/>
              <a:buChar char="•"/>
            </a:pPr>
            <a:r>
              <a:rPr lang="en-US" dirty="0"/>
              <a:t> Mess around with the scoring system. Change around the parameters and the weights and such to see what can happen.</a:t>
            </a:r>
          </a:p>
          <a:p>
            <a:pPr lvl="1">
              <a:buFont typeface="Arial" panose="020B0604020202020204" pitchFamily="34" charset="0"/>
              <a:buChar char="•"/>
            </a:pPr>
            <a:r>
              <a:rPr lang="en-US" dirty="0"/>
              <a:t>E.g. how do the results of the scoring system change depending on how the parameters change?</a:t>
            </a:r>
          </a:p>
          <a:p>
            <a:pPr>
              <a:buFont typeface="Arial" panose="020B0604020202020204" pitchFamily="34" charset="0"/>
              <a:buChar char="•"/>
            </a:pPr>
            <a:r>
              <a:rPr lang="en-US" dirty="0"/>
              <a:t> Try making the agents a lot more random</a:t>
            </a:r>
          </a:p>
          <a:p>
            <a:pPr lvl="1">
              <a:buFont typeface="Arial" panose="020B0604020202020204" pitchFamily="34" charset="0"/>
              <a:buChar char="•"/>
            </a:pPr>
            <a:r>
              <a:rPr lang="en-US" dirty="0"/>
              <a:t>e.g. Generate however many agents, but instead of following a distribution for their viewing preferences and habits, all of their attributes are completely random. Disregard the archetypes entirely.</a:t>
            </a:r>
          </a:p>
          <a:p>
            <a:pPr lvl="1">
              <a:buFont typeface="Arial" panose="020B0604020202020204" pitchFamily="34" charset="0"/>
              <a:buChar char="•"/>
            </a:pPr>
            <a:endParaRPr lang="en-US" dirty="0"/>
          </a:p>
          <a:p>
            <a:pPr lvl="1">
              <a:buFont typeface="Arial" panose="020B0604020202020204" pitchFamily="34" charset="0"/>
              <a:buChar char="•"/>
            </a:pPr>
            <a:r>
              <a:rPr lang="en-US" dirty="0"/>
              <a:t>What would a normal person want to know from this work? What questions are we missing here?</a:t>
            </a:r>
          </a:p>
        </p:txBody>
      </p:sp>
    </p:spTree>
    <p:extLst>
      <p:ext uri="{BB962C8B-B14F-4D97-AF65-F5344CB8AC3E}">
        <p14:creationId xmlns:p14="http://schemas.microsoft.com/office/powerpoint/2010/main" val="3662785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A05-D8FE-23E5-C4A3-69B6FF9DF0D9}"/>
              </a:ext>
            </a:extLst>
          </p:cNvPr>
          <p:cNvSpPr>
            <a:spLocks noGrp="1"/>
          </p:cNvSpPr>
          <p:nvPr>
            <p:ph type="title"/>
          </p:nvPr>
        </p:nvSpPr>
        <p:spPr>
          <a:xfrm>
            <a:off x="0" y="-315114"/>
            <a:ext cx="10772775" cy="1658198"/>
          </a:xfrm>
        </p:spPr>
        <p:txBody>
          <a:bodyPr/>
          <a:lstStyle/>
          <a:p>
            <a:r>
              <a:rPr lang="en-US" dirty="0"/>
              <a:t>Leaving off from Friday</a:t>
            </a:r>
          </a:p>
        </p:txBody>
      </p:sp>
      <p:pic>
        <p:nvPicPr>
          <p:cNvPr id="6" name="Picture 5" descr="A graph of a number of people&#10;&#10;Description automatically generated with medium confidence">
            <a:extLst>
              <a:ext uri="{FF2B5EF4-FFF2-40B4-BE49-F238E27FC236}">
                <a16:creationId xmlns:a16="http://schemas.microsoft.com/office/drawing/2014/main" id="{BFCC352D-36EB-B81B-E7D8-53309F7EF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63" y="1047402"/>
            <a:ext cx="5242424" cy="3111731"/>
          </a:xfrm>
          <a:prstGeom prst="rect">
            <a:avLst/>
          </a:prstGeom>
        </p:spPr>
      </p:pic>
      <p:pic>
        <p:nvPicPr>
          <p:cNvPr id="8" name="Picture 7" descr="A graph with a line&#10;&#10;Description automatically generated">
            <a:extLst>
              <a:ext uri="{FF2B5EF4-FFF2-40B4-BE49-F238E27FC236}">
                <a16:creationId xmlns:a16="http://schemas.microsoft.com/office/drawing/2014/main" id="{F369D1FD-CD56-1A10-9A9B-9EF43613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077" y="1047402"/>
            <a:ext cx="5389009" cy="3198739"/>
          </a:xfrm>
          <a:prstGeom prst="rect">
            <a:avLst/>
          </a:prstGeom>
        </p:spPr>
      </p:pic>
      <p:pic>
        <p:nvPicPr>
          <p:cNvPr id="10" name="Picture 9" descr="A graph showing a line&#10;&#10;Description automatically generated">
            <a:extLst>
              <a:ext uri="{FF2B5EF4-FFF2-40B4-BE49-F238E27FC236}">
                <a16:creationId xmlns:a16="http://schemas.microsoft.com/office/drawing/2014/main" id="{FB0AEDFB-D03E-456A-AB13-A7A5349E1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9" y="3843713"/>
            <a:ext cx="5461052" cy="3241502"/>
          </a:xfrm>
          <a:prstGeom prst="rect">
            <a:avLst/>
          </a:prstGeom>
        </p:spPr>
      </p:pic>
      <p:pic>
        <p:nvPicPr>
          <p:cNvPr id="15" name="Picture 14" descr="A graph of different colored lines&#10;&#10;Description automatically generated">
            <a:extLst>
              <a:ext uri="{FF2B5EF4-FFF2-40B4-BE49-F238E27FC236}">
                <a16:creationId xmlns:a16="http://schemas.microsoft.com/office/drawing/2014/main" id="{72389090-CD8E-5ADB-C67C-7A0860470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15" y="4150950"/>
            <a:ext cx="5103812" cy="3029456"/>
          </a:xfrm>
          <a:prstGeom prst="rect">
            <a:avLst/>
          </a:prstGeom>
        </p:spPr>
      </p:pic>
      <p:sp>
        <p:nvSpPr>
          <p:cNvPr id="11" name="Speech Bubble: Rectangle 10">
            <a:extLst>
              <a:ext uri="{FF2B5EF4-FFF2-40B4-BE49-F238E27FC236}">
                <a16:creationId xmlns:a16="http://schemas.microsoft.com/office/drawing/2014/main" id="{E2375207-184D-81CC-C701-780B7DC5B2F9}"/>
              </a:ext>
            </a:extLst>
          </p:cNvPr>
          <p:cNvSpPr/>
          <p:nvPr/>
        </p:nvSpPr>
        <p:spPr>
          <a:xfrm>
            <a:off x="4222865" y="2865120"/>
            <a:ext cx="1873135" cy="1381021"/>
          </a:xfrm>
          <a:prstGeom prst="wedge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So, what’s going on with alpha and beta?</a:t>
            </a:r>
          </a:p>
        </p:txBody>
      </p:sp>
    </p:spTree>
    <p:extLst>
      <p:ext uri="{BB962C8B-B14F-4D97-AF65-F5344CB8AC3E}">
        <p14:creationId xmlns:p14="http://schemas.microsoft.com/office/powerpoint/2010/main" val="17919226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2E60ECF-F718-C225-DB80-1848D9F3D833}"/>
              </a:ext>
            </a:extLst>
          </p:cNvPr>
          <p:cNvSpPr/>
          <p:nvPr/>
        </p:nvSpPr>
        <p:spPr>
          <a:xfrm>
            <a:off x="6422964" y="0"/>
            <a:ext cx="5769035" cy="337750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91DF0A5-F384-2D08-0609-13CF6929F1C8}"/>
              </a:ext>
            </a:extLst>
          </p:cNvPr>
          <p:cNvSpPr/>
          <p:nvPr/>
        </p:nvSpPr>
        <p:spPr>
          <a:xfrm>
            <a:off x="0" y="3362708"/>
            <a:ext cx="6422965" cy="3495292"/>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21E522A-EF35-3825-68C7-DEAB46525225}"/>
              </a:ext>
            </a:extLst>
          </p:cNvPr>
          <p:cNvSpPr/>
          <p:nvPr/>
        </p:nvSpPr>
        <p:spPr>
          <a:xfrm>
            <a:off x="6422966" y="3362708"/>
            <a:ext cx="5769033" cy="3495292"/>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6972C90-BDE1-A543-D727-B80D29C900B9}"/>
              </a:ext>
            </a:extLst>
          </p:cNvPr>
          <p:cNvSpPr/>
          <p:nvPr/>
        </p:nvSpPr>
        <p:spPr>
          <a:xfrm>
            <a:off x="0" y="0"/>
            <a:ext cx="6422967" cy="3362708"/>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graph with colored lines and numbers&#10;&#10;Description automatically generated">
            <a:extLst>
              <a:ext uri="{FF2B5EF4-FFF2-40B4-BE49-F238E27FC236}">
                <a16:creationId xmlns:a16="http://schemas.microsoft.com/office/drawing/2014/main" id="{B4605768-26A2-5B70-FF17-06D1D9E01B0A}"/>
              </a:ext>
            </a:extLst>
          </p:cNvPr>
          <p:cNvPicPr>
            <a:picLocks noChangeAspect="1"/>
          </p:cNvPicPr>
          <p:nvPr/>
        </p:nvPicPr>
        <p:blipFill rotWithShape="1">
          <a:blip r:embed="rId2">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5" name="Picture 4" descr="A graph of a graph showing a number of people&#10;&#10;Description automatically generated with medium confidence">
            <a:extLst>
              <a:ext uri="{FF2B5EF4-FFF2-40B4-BE49-F238E27FC236}">
                <a16:creationId xmlns:a16="http://schemas.microsoft.com/office/drawing/2014/main" id="{5F1065E9-AB0D-6B22-51E8-41EA8A81DC31}"/>
              </a:ext>
            </a:extLst>
          </p:cNvPr>
          <p:cNvPicPr>
            <a:picLocks noChangeAspect="1"/>
          </p:cNvPicPr>
          <p:nvPr/>
        </p:nvPicPr>
        <p:blipFill rotWithShape="1">
          <a:blip r:embed="rId3">
            <a:extLst>
              <a:ext uri="{28A0092B-C50C-407E-A947-70E740481C1C}">
                <a14:useLocalDpi xmlns:a14="http://schemas.microsoft.com/office/drawing/2010/main" val="0"/>
              </a:ext>
            </a:extLst>
          </a:blip>
          <a:srcRect t="2365" b="1963"/>
          <a:stretch/>
        </p:blipFill>
        <p:spPr>
          <a:xfrm>
            <a:off x="6907093" y="133003"/>
            <a:ext cx="4501108" cy="3229705"/>
          </a:xfrm>
          <a:prstGeom prst="rect">
            <a:avLst/>
          </a:prstGeom>
        </p:spPr>
      </p:pic>
      <p:pic>
        <p:nvPicPr>
          <p:cNvPr id="9" name="Picture 8" descr="A graph of colored lines&#10;&#10;Description automatically generated">
            <a:extLst>
              <a:ext uri="{FF2B5EF4-FFF2-40B4-BE49-F238E27FC236}">
                <a16:creationId xmlns:a16="http://schemas.microsoft.com/office/drawing/2014/main" id="{D58BF745-F889-191A-47A9-985FBEBABC3E}"/>
              </a:ext>
            </a:extLst>
          </p:cNvPr>
          <p:cNvPicPr>
            <a:picLocks noChangeAspect="1"/>
          </p:cNvPicPr>
          <p:nvPr/>
        </p:nvPicPr>
        <p:blipFill rotWithShape="1">
          <a:blip r:embed="rId4">
            <a:extLst>
              <a:ext uri="{28A0092B-C50C-407E-A947-70E740481C1C}">
                <a14:useLocalDpi xmlns:a14="http://schemas.microsoft.com/office/drawing/2010/main" val="0"/>
              </a:ext>
            </a:extLst>
          </a:blip>
          <a:srcRect t="2557" b="2494"/>
          <a:stretch/>
        </p:blipFill>
        <p:spPr>
          <a:xfrm>
            <a:off x="783798" y="3456922"/>
            <a:ext cx="4785723" cy="3408008"/>
          </a:xfrm>
          <a:prstGeom prst="rect">
            <a:avLst/>
          </a:prstGeom>
        </p:spPr>
      </p:pic>
      <p:pic>
        <p:nvPicPr>
          <p:cNvPr id="11" name="Picture 10" descr="A graph of a number of people&#10;&#10;Description automatically generated with medium confidence">
            <a:extLst>
              <a:ext uri="{FF2B5EF4-FFF2-40B4-BE49-F238E27FC236}">
                <a16:creationId xmlns:a16="http://schemas.microsoft.com/office/drawing/2014/main" id="{B2E9F92F-5C65-F289-9C1C-94231C469CB6}"/>
              </a:ext>
            </a:extLst>
          </p:cNvPr>
          <p:cNvPicPr>
            <a:picLocks noChangeAspect="1"/>
          </p:cNvPicPr>
          <p:nvPr/>
        </p:nvPicPr>
        <p:blipFill rotWithShape="1">
          <a:blip r:embed="rId5">
            <a:extLst>
              <a:ext uri="{28A0092B-C50C-407E-A947-70E740481C1C}">
                <a14:useLocalDpi xmlns:a14="http://schemas.microsoft.com/office/drawing/2010/main" val="0"/>
              </a:ext>
            </a:extLst>
          </a:blip>
          <a:srcRect t="2431" b="2619"/>
          <a:stretch/>
        </p:blipFill>
        <p:spPr>
          <a:xfrm>
            <a:off x="6853242" y="3456922"/>
            <a:ext cx="4785722" cy="3408007"/>
          </a:xfrm>
          <a:prstGeom prst="rect">
            <a:avLst/>
          </a:prstGeom>
        </p:spPr>
      </p:pic>
      <p:sp>
        <p:nvSpPr>
          <p:cNvPr id="16" name="TextBox 15">
            <a:extLst>
              <a:ext uri="{FF2B5EF4-FFF2-40B4-BE49-F238E27FC236}">
                <a16:creationId xmlns:a16="http://schemas.microsoft.com/office/drawing/2014/main" id="{2F543A74-855F-62E9-29AA-8F331F70B6F1}"/>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17" name="TextBox 16">
            <a:extLst>
              <a:ext uri="{FF2B5EF4-FFF2-40B4-BE49-F238E27FC236}">
                <a16:creationId xmlns:a16="http://schemas.microsoft.com/office/drawing/2014/main" id="{71912544-2969-865F-FE5C-47481A022FB3}"/>
              </a:ext>
            </a:extLst>
          </p:cNvPr>
          <p:cNvSpPr txBox="1"/>
          <p:nvPr/>
        </p:nvSpPr>
        <p:spPr>
          <a:xfrm>
            <a:off x="8303994" y="432261"/>
            <a:ext cx="2552428" cy="461665"/>
          </a:xfrm>
          <a:prstGeom prst="rect">
            <a:avLst/>
          </a:prstGeom>
          <a:noFill/>
        </p:spPr>
        <p:txBody>
          <a:bodyPr wrap="square" rtlCol="0">
            <a:spAutoFit/>
          </a:bodyPr>
          <a:lstStyle/>
          <a:p>
            <a:r>
              <a:rPr lang="en-US" sz="2400" b="1" i="1" dirty="0"/>
              <a:t>beta (popularity)</a:t>
            </a:r>
          </a:p>
        </p:txBody>
      </p:sp>
      <p:sp>
        <p:nvSpPr>
          <p:cNvPr id="18" name="TextBox 17">
            <a:extLst>
              <a:ext uri="{FF2B5EF4-FFF2-40B4-BE49-F238E27FC236}">
                <a16:creationId xmlns:a16="http://schemas.microsoft.com/office/drawing/2014/main" id="{38D3F017-A7BB-9305-D508-35AB5B748209}"/>
              </a:ext>
            </a:extLst>
          </p:cNvPr>
          <p:cNvSpPr txBox="1"/>
          <p:nvPr/>
        </p:nvSpPr>
        <p:spPr>
          <a:xfrm>
            <a:off x="1518037" y="5672050"/>
            <a:ext cx="3447432" cy="830997"/>
          </a:xfrm>
          <a:prstGeom prst="rect">
            <a:avLst/>
          </a:prstGeom>
          <a:noFill/>
        </p:spPr>
        <p:txBody>
          <a:bodyPr wrap="square" rtlCol="0">
            <a:spAutoFit/>
          </a:bodyPr>
          <a:lstStyle/>
          <a:p>
            <a:r>
              <a:rPr lang="en-US" sz="2400" b="1" i="1" dirty="0"/>
              <a:t>delta (vid extremeness)</a:t>
            </a:r>
          </a:p>
          <a:p>
            <a:r>
              <a:rPr lang="en-US" sz="2400" b="1" i="1" dirty="0"/>
              <a:t>Could also plot abs value</a:t>
            </a:r>
          </a:p>
        </p:txBody>
      </p:sp>
      <p:sp>
        <p:nvSpPr>
          <p:cNvPr id="19" name="TextBox 18">
            <a:extLst>
              <a:ext uri="{FF2B5EF4-FFF2-40B4-BE49-F238E27FC236}">
                <a16:creationId xmlns:a16="http://schemas.microsoft.com/office/drawing/2014/main" id="{4652AB1E-8529-B24D-9C00-DD2D8456BF77}"/>
              </a:ext>
            </a:extLst>
          </p:cNvPr>
          <p:cNvSpPr txBox="1"/>
          <p:nvPr/>
        </p:nvSpPr>
        <p:spPr>
          <a:xfrm>
            <a:off x="7638975" y="5672050"/>
            <a:ext cx="3447432" cy="461665"/>
          </a:xfrm>
          <a:prstGeom prst="rect">
            <a:avLst/>
          </a:prstGeom>
          <a:noFill/>
        </p:spPr>
        <p:txBody>
          <a:bodyPr wrap="square" rtlCol="0">
            <a:spAutoFit/>
          </a:bodyPr>
          <a:lstStyle/>
          <a:p>
            <a:r>
              <a:rPr lang="en-US" sz="2400" b="1" i="1" dirty="0"/>
              <a:t>gamma (alignment)</a:t>
            </a:r>
          </a:p>
        </p:txBody>
      </p:sp>
    </p:spTree>
    <p:extLst>
      <p:ext uri="{BB962C8B-B14F-4D97-AF65-F5344CB8AC3E}">
        <p14:creationId xmlns:p14="http://schemas.microsoft.com/office/powerpoint/2010/main" val="3771738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08799D34-9786-C73E-15C5-CDCA4F66AA6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94210"/>
            <a:ext cx="11553872" cy="6858000"/>
          </a:xfrm>
          <a:prstGeom prst="rect">
            <a:avLst/>
          </a:prstGeom>
        </p:spPr>
      </p:pic>
      <p:sp>
        <p:nvSpPr>
          <p:cNvPr id="6" name="Callout: Line 5">
            <a:extLst>
              <a:ext uri="{FF2B5EF4-FFF2-40B4-BE49-F238E27FC236}">
                <a16:creationId xmlns:a16="http://schemas.microsoft.com/office/drawing/2014/main" id="{0AB1A68E-4C9D-814B-D25D-74DECC85F2F9}"/>
              </a:ext>
            </a:extLst>
          </p:cNvPr>
          <p:cNvSpPr/>
          <p:nvPr/>
        </p:nvSpPr>
        <p:spPr>
          <a:xfrm>
            <a:off x="3823854" y="2100349"/>
            <a:ext cx="870066" cy="587434"/>
          </a:xfrm>
          <a:prstGeom prst="borderCallout1">
            <a:avLst>
              <a:gd name="adj1" fmla="val 18750"/>
              <a:gd name="adj2" fmla="val -8333"/>
              <a:gd name="adj3" fmla="val -190755"/>
              <a:gd name="adj4" fmla="val -53478"/>
            </a:avLst>
          </a:prstGeom>
          <a:solidFill>
            <a:srgbClr val="E271BF"/>
          </a:solidFill>
          <a:ln>
            <a:solidFill>
              <a:srgbClr val="E274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0.7</a:t>
            </a:r>
          </a:p>
        </p:txBody>
      </p:sp>
      <p:sp>
        <p:nvSpPr>
          <p:cNvPr id="7" name="Callout: Line 6">
            <a:extLst>
              <a:ext uri="{FF2B5EF4-FFF2-40B4-BE49-F238E27FC236}">
                <a16:creationId xmlns:a16="http://schemas.microsoft.com/office/drawing/2014/main" id="{BAE762CE-8BBF-809F-B26B-2BA7DCC13C72}"/>
              </a:ext>
            </a:extLst>
          </p:cNvPr>
          <p:cNvSpPr/>
          <p:nvPr/>
        </p:nvSpPr>
        <p:spPr>
          <a:xfrm>
            <a:off x="5225934" y="1512915"/>
            <a:ext cx="870066" cy="587434"/>
          </a:xfrm>
          <a:prstGeom prst="borderCallout1">
            <a:avLst>
              <a:gd name="adj1" fmla="val 18750"/>
              <a:gd name="adj2" fmla="val -8333"/>
              <a:gd name="adj3" fmla="val -125661"/>
              <a:gd name="adj4" fmla="val -163669"/>
            </a:avLst>
          </a:prstGeom>
          <a:solidFill>
            <a:srgbClr val="26BAB9"/>
          </a:solidFill>
          <a:ln>
            <a:solidFill>
              <a:srgbClr val="26BA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8" name="Callout: Line 7">
            <a:extLst>
              <a:ext uri="{FF2B5EF4-FFF2-40B4-BE49-F238E27FC236}">
                <a16:creationId xmlns:a16="http://schemas.microsoft.com/office/drawing/2014/main" id="{38190BDE-88A9-43C4-534F-3DA41DA49F64}"/>
              </a:ext>
            </a:extLst>
          </p:cNvPr>
          <p:cNvSpPr/>
          <p:nvPr/>
        </p:nvSpPr>
        <p:spPr>
          <a:xfrm>
            <a:off x="6691744" y="925481"/>
            <a:ext cx="1288474" cy="587434"/>
          </a:xfrm>
          <a:prstGeom prst="borderCallout1">
            <a:avLst>
              <a:gd name="adj1" fmla="val 18750"/>
              <a:gd name="adj2" fmla="val -8333"/>
              <a:gd name="adj3" fmla="val -33208"/>
              <a:gd name="adj4" fmla="val -307080"/>
            </a:avLst>
          </a:prstGeom>
          <a:solidFill>
            <a:srgbClr val="2078B4"/>
          </a:solidFill>
          <a:ln>
            <a:solidFill>
              <a:srgbClr val="207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 can’t tell, but based on the ones around it, it’s a higher number</a:t>
            </a:r>
          </a:p>
        </p:txBody>
      </p:sp>
      <p:sp>
        <p:nvSpPr>
          <p:cNvPr id="2" name="TextBox 1">
            <a:extLst>
              <a:ext uri="{FF2B5EF4-FFF2-40B4-BE49-F238E27FC236}">
                <a16:creationId xmlns:a16="http://schemas.microsoft.com/office/drawing/2014/main" id="{AE843BB9-866C-6A89-97B2-AF59B73650D1}"/>
              </a:ext>
            </a:extLst>
          </p:cNvPr>
          <p:cNvSpPr txBox="1"/>
          <p:nvPr/>
        </p:nvSpPr>
        <p:spPr>
          <a:xfrm>
            <a:off x="1911927" y="4389119"/>
            <a:ext cx="8650778" cy="1200329"/>
          </a:xfrm>
          <a:prstGeom prst="rect">
            <a:avLst/>
          </a:prstGeom>
          <a:noFill/>
        </p:spPr>
        <p:txBody>
          <a:bodyPr wrap="square" rtlCol="0">
            <a:spAutoFit/>
          </a:bodyPr>
          <a:lstStyle/>
          <a:p>
            <a:r>
              <a:rPr lang="en-US" sz="3600" dirty="0"/>
              <a:t>This is what happens when you let matplotlib handle your legends automatically👎</a:t>
            </a:r>
          </a:p>
        </p:txBody>
      </p:sp>
    </p:spTree>
    <p:extLst>
      <p:ext uri="{BB962C8B-B14F-4D97-AF65-F5344CB8AC3E}">
        <p14:creationId xmlns:p14="http://schemas.microsoft.com/office/powerpoint/2010/main" val="62612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endParaRPr lang="en-US" sz="3600" b="1" i="1" dirty="0">
              <a:solidFill>
                <a:srgbClr val="300060"/>
              </a:solidFill>
            </a:endParaRPr>
          </a:p>
        </p:txBody>
      </p:sp>
      <p:pic>
        <p:nvPicPr>
          <p:cNvPr id="6" name="Picture 5" descr="A graph of different colored lines&#10;&#10;Description automatically generated">
            <a:extLst>
              <a:ext uri="{FF2B5EF4-FFF2-40B4-BE49-F238E27FC236}">
                <a16:creationId xmlns:a16="http://schemas.microsoft.com/office/drawing/2014/main" id="{4154C25E-2F13-3CB0-8071-65CF90D83239}"/>
              </a:ext>
            </a:extLst>
          </p:cNvPr>
          <p:cNvPicPr>
            <a:picLocks noChangeAspect="1"/>
          </p:cNvPicPr>
          <p:nvPr/>
        </p:nvPicPr>
        <p:blipFill rotWithShape="1">
          <a:blip r:embed="rId2">
            <a:extLst>
              <a:ext uri="{28A0092B-C50C-407E-A947-70E740481C1C}">
                <a14:useLocalDpi xmlns:a14="http://schemas.microsoft.com/office/drawing/2010/main" val="0"/>
              </a:ext>
            </a:extLst>
          </a:blip>
          <a:srcRect l="4529" b="4242"/>
          <a:stretch/>
        </p:blipFill>
        <p:spPr>
          <a:xfrm>
            <a:off x="1535331" y="1152700"/>
            <a:ext cx="9121337" cy="5430386"/>
          </a:xfrm>
          <a:prstGeom prst="rect">
            <a:avLst/>
          </a:prstGeom>
          <a:ln w="19050">
            <a:solidFill>
              <a:srgbClr val="7030A0"/>
            </a:solidFill>
          </a:ln>
          <a:effectLst/>
        </p:spPr>
      </p:pic>
    </p:spTree>
    <p:extLst>
      <p:ext uri="{BB962C8B-B14F-4D97-AF65-F5344CB8AC3E}">
        <p14:creationId xmlns:p14="http://schemas.microsoft.com/office/powerpoint/2010/main" val="1868137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0.15</a:t>
            </a:r>
            <a:r>
              <a:rPr lang="en-US" sz="3600" dirty="0"/>
              <a:t>	</a:t>
            </a:r>
            <a:endParaRPr lang="en-US" sz="3600" b="1" i="1" dirty="0">
              <a:solidFill>
                <a:srgbClr val="300060"/>
              </a:solidFill>
            </a:endParaRPr>
          </a:p>
        </p:txBody>
      </p:sp>
      <p:pic>
        <p:nvPicPr>
          <p:cNvPr id="7" name="Picture 6">
            <a:extLst>
              <a:ext uri="{FF2B5EF4-FFF2-40B4-BE49-F238E27FC236}">
                <a16:creationId xmlns:a16="http://schemas.microsoft.com/office/drawing/2014/main" id="{F9F31CD5-7747-65D1-4465-3B6BED7CA650}"/>
              </a:ext>
            </a:extLst>
          </p:cNvPr>
          <p:cNvPicPr>
            <a:picLocks noChangeAspect="1"/>
          </p:cNvPicPr>
          <p:nvPr/>
        </p:nvPicPr>
        <p:blipFill rotWithShape="1">
          <a:blip r:embed="rId2"/>
          <a:srcRect t="499"/>
          <a:stretch/>
        </p:blipFill>
        <p:spPr>
          <a:xfrm>
            <a:off x="435160" y="1158240"/>
            <a:ext cx="8089158" cy="5522422"/>
          </a:xfrm>
          <a:prstGeom prst="rect">
            <a:avLst/>
          </a:prstGeom>
        </p:spPr>
      </p:pic>
      <p:sp>
        <p:nvSpPr>
          <p:cNvPr id="8" name="Callout: Line 7">
            <a:extLst>
              <a:ext uri="{FF2B5EF4-FFF2-40B4-BE49-F238E27FC236}">
                <a16:creationId xmlns:a16="http://schemas.microsoft.com/office/drawing/2014/main" id="{6B24C2E1-3518-9BFE-5550-2FA7CCFA353E}"/>
              </a:ext>
            </a:extLst>
          </p:cNvPr>
          <p:cNvSpPr/>
          <p:nvPr/>
        </p:nvSpPr>
        <p:spPr>
          <a:xfrm>
            <a:off x="8944494" y="2022763"/>
            <a:ext cx="2327564" cy="1130532"/>
          </a:xfrm>
          <a:prstGeom prst="borderCallout1">
            <a:avLst>
              <a:gd name="adj1" fmla="val 58456"/>
              <a:gd name="adj2" fmla="val 1429"/>
              <a:gd name="adj3" fmla="val 291986"/>
              <a:gd name="adj4" fmla="val -263907"/>
            </a:avLst>
          </a:prstGeom>
          <a:solidFill>
            <a:srgbClr val="FF7F50"/>
          </a:solidFill>
          <a:ln w="38100">
            <a:solidFill>
              <a:srgbClr val="FF7F5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
        <p:nvSpPr>
          <p:cNvPr id="9" name="Callout: Line 8">
            <a:extLst>
              <a:ext uri="{FF2B5EF4-FFF2-40B4-BE49-F238E27FC236}">
                <a16:creationId xmlns:a16="http://schemas.microsoft.com/office/drawing/2014/main" id="{6690DF7D-9892-F540-83CF-7CDA67BF5034}"/>
              </a:ext>
            </a:extLst>
          </p:cNvPr>
          <p:cNvSpPr/>
          <p:nvPr/>
        </p:nvSpPr>
        <p:spPr>
          <a:xfrm>
            <a:off x="8959478" y="2022763"/>
            <a:ext cx="2327564" cy="1130532"/>
          </a:xfrm>
          <a:prstGeom prst="borderCallout1">
            <a:avLst>
              <a:gd name="adj1" fmla="val 58456"/>
              <a:gd name="adj2" fmla="val 1429"/>
              <a:gd name="adj3" fmla="val 257182"/>
              <a:gd name="adj4" fmla="val -261050"/>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delta = 0.15 (normal weight)</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473EEBA-79B3-376D-7CFB-00A2C313F397}"/>
                  </a:ext>
                </a:extLst>
              </p14:cNvPr>
              <p14:cNvContentPartPr/>
              <p14:nvPr/>
            </p14:nvContentPartPr>
            <p14:xfrm>
              <a:off x="1996811" y="4934084"/>
              <a:ext cx="2160" cy="3240"/>
            </p14:xfrm>
          </p:contentPart>
        </mc:Choice>
        <mc:Fallback xmlns="">
          <p:pic>
            <p:nvPicPr>
              <p:cNvPr id="13" name="Ink 12">
                <a:extLst>
                  <a:ext uri="{FF2B5EF4-FFF2-40B4-BE49-F238E27FC236}">
                    <a16:creationId xmlns:a16="http://schemas.microsoft.com/office/drawing/2014/main" id="{5473EEBA-79B3-376D-7CFB-00A2C313F397}"/>
                  </a:ext>
                </a:extLst>
              </p:cNvPr>
              <p:cNvPicPr/>
              <p:nvPr/>
            </p:nvPicPr>
            <p:blipFill>
              <a:blip r:embed="rId4"/>
              <a:stretch>
                <a:fillRect/>
              </a:stretch>
            </p:blipFill>
            <p:spPr>
              <a:xfrm>
                <a:off x="1961171" y="4862084"/>
                <a:ext cx="73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8880216-DABC-FA03-F5A5-15B925D97D1B}"/>
                  </a:ext>
                </a:extLst>
              </p14:cNvPr>
              <p14:cNvContentPartPr/>
              <p14:nvPr/>
            </p14:nvContentPartPr>
            <p14:xfrm>
              <a:off x="1475171" y="4734644"/>
              <a:ext cx="811800" cy="357120"/>
            </p14:xfrm>
          </p:contentPart>
        </mc:Choice>
        <mc:Fallback xmlns="">
          <p:pic>
            <p:nvPicPr>
              <p:cNvPr id="14" name="Ink 13">
                <a:extLst>
                  <a:ext uri="{FF2B5EF4-FFF2-40B4-BE49-F238E27FC236}">
                    <a16:creationId xmlns:a16="http://schemas.microsoft.com/office/drawing/2014/main" id="{88880216-DABC-FA03-F5A5-15B925D97D1B}"/>
                  </a:ext>
                </a:extLst>
              </p:cNvPr>
              <p:cNvPicPr/>
              <p:nvPr/>
            </p:nvPicPr>
            <p:blipFill>
              <a:blip r:embed="rId6"/>
              <a:stretch>
                <a:fillRect/>
              </a:stretch>
            </p:blipFill>
            <p:spPr>
              <a:xfrm>
                <a:off x="1439531" y="4662644"/>
                <a:ext cx="88344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FBBACD7-D40A-3592-3715-7701AFC8CE35}"/>
                  </a:ext>
                </a:extLst>
              </p14:cNvPr>
              <p14:cNvContentPartPr/>
              <p14:nvPr/>
            </p14:nvContentPartPr>
            <p14:xfrm>
              <a:off x="1427651" y="4535564"/>
              <a:ext cx="1179360" cy="523440"/>
            </p14:xfrm>
          </p:contentPart>
        </mc:Choice>
        <mc:Fallback xmlns="">
          <p:pic>
            <p:nvPicPr>
              <p:cNvPr id="15" name="Ink 14">
                <a:extLst>
                  <a:ext uri="{FF2B5EF4-FFF2-40B4-BE49-F238E27FC236}">
                    <a16:creationId xmlns:a16="http://schemas.microsoft.com/office/drawing/2014/main" id="{FFBBACD7-D40A-3592-3715-7701AFC8CE35}"/>
                  </a:ext>
                </a:extLst>
              </p:cNvPr>
              <p:cNvPicPr/>
              <p:nvPr/>
            </p:nvPicPr>
            <p:blipFill>
              <a:blip r:embed="rId8"/>
              <a:stretch>
                <a:fillRect/>
              </a:stretch>
            </p:blipFill>
            <p:spPr>
              <a:xfrm>
                <a:off x="1391651" y="4463564"/>
                <a:ext cx="125100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BCF7E4D8-0C6F-18F9-242D-AB0A2CC47336}"/>
                  </a:ext>
                </a:extLst>
              </p14:cNvPr>
              <p14:cNvContentPartPr/>
              <p14:nvPr/>
            </p14:nvContentPartPr>
            <p14:xfrm>
              <a:off x="1785131" y="4701164"/>
              <a:ext cx="982800" cy="378000"/>
            </p14:xfrm>
          </p:contentPart>
        </mc:Choice>
        <mc:Fallback xmlns="">
          <p:pic>
            <p:nvPicPr>
              <p:cNvPr id="16" name="Ink 15">
                <a:extLst>
                  <a:ext uri="{FF2B5EF4-FFF2-40B4-BE49-F238E27FC236}">
                    <a16:creationId xmlns:a16="http://schemas.microsoft.com/office/drawing/2014/main" id="{BCF7E4D8-0C6F-18F9-242D-AB0A2CC47336}"/>
                  </a:ext>
                </a:extLst>
              </p:cNvPr>
              <p:cNvPicPr/>
              <p:nvPr/>
            </p:nvPicPr>
            <p:blipFill>
              <a:blip r:embed="rId10"/>
              <a:stretch>
                <a:fillRect/>
              </a:stretch>
            </p:blipFill>
            <p:spPr>
              <a:xfrm>
                <a:off x="1749131" y="4629524"/>
                <a:ext cx="10544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7DE2CCB-23BA-1F1F-BABB-3F76E7815B14}"/>
                  </a:ext>
                </a:extLst>
              </p14:cNvPr>
              <p14:cNvContentPartPr/>
              <p14:nvPr/>
            </p14:nvContentPartPr>
            <p14:xfrm>
              <a:off x="1816451" y="4622324"/>
              <a:ext cx="1339560" cy="505800"/>
            </p14:xfrm>
          </p:contentPart>
        </mc:Choice>
        <mc:Fallback xmlns="">
          <p:pic>
            <p:nvPicPr>
              <p:cNvPr id="18" name="Ink 17">
                <a:extLst>
                  <a:ext uri="{FF2B5EF4-FFF2-40B4-BE49-F238E27FC236}">
                    <a16:creationId xmlns:a16="http://schemas.microsoft.com/office/drawing/2014/main" id="{07DE2CCB-23BA-1F1F-BABB-3F76E7815B14}"/>
                  </a:ext>
                </a:extLst>
              </p:cNvPr>
              <p:cNvPicPr/>
              <p:nvPr/>
            </p:nvPicPr>
            <p:blipFill>
              <a:blip r:embed="rId12"/>
              <a:stretch>
                <a:fillRect/>
              </a:stretch>
            </p:blipFill>
            <p:spPr>
              <a:xfrm>
                <a:off x="1780811" y="4550684"/>
                <a:ext cx="141120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BD00B04A-642F-5E30-AFC9-7030B88AD40F}"/>
                  </a:ext>
                </a:extLst>
              </p14:cNvPr>
              <p14:cNvContentPartPr/>
              <p14:nvPr/>
            </p14:nvContentPartPr>
            <p14:xfrm>
              <a:off x="2028491" y="4978004"/>
              <a:ext cx="781920" cy="164520"/>
            </p14:xfrm>
          </p:contentPart>
        </mc:Choice>
        <mc:Fallback xmlns="">
          <p:pic>
            <p:nvPicPr>
              <p:cNvPr id="19" name="Ink 18">
                <a:extLst>
                  <a:ext uri="{FF2B5EF4-FFF2-40B4-BE49-F238E27FC236}">
                    <a16:creationId xmlns:a16="http://schemas.microsoft.com/office/drawing/2014/main" id="{BD00B04A-642F-5E30-AFC9-7030B88AD40F}"/>
                  </a:ext>
                </a:extLst>
              </p:cNvPr>
              <p:cNvPicPr/>
              <p:nvPr/>
            </p:nvPicPr>
            <p:blipFill>
              <a:blip r:embed="rId14"/>
              <a:stretch>
                <a:fillRect/>
              </a:stretch>
            </p:blipFill>
            <p:spPr>
              <a:xfrm>
                <a:off x="1992491" y="4906004"/>
                <a:ext cx="8535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3420477-C72F-D35D-1D9E-F26081FB5A07}"/>
                  </a:ext>
                </a:extLst>
              </p14:cNvPr>
              <p14:cNvContentPartPr/>
              <p14:nvPr/>
            </p14:nvContentPartPr>
            <p14:xfrm>
              <a:off x="2048651" y="5043884"/>
              <a:ext cx="901080" cy="196200"/>
            </p14:xfrm>
          </p:contentPart>
        </mc:Choice>
        <mc:Fallback xmlns="">
          <p:pic>
            <p:nvPicPr>
              <p:cNvPr id="20" name="Ink 19">
                <a:extLst>
                  <a:ext uri="{FF2B5EF4-FFF2-40B4-BE49-F238E27FC236}">
                    <a16:creationId xmlns:a16="http://schemas.microsoft.com/office/drawing/2014/main" id="{B3420477-C72F-D35D-1D9E-F26081FB5A07}"/>
                  </a:ext>
                </a:extLst>
              </p:cNvPr>
              <p:cNvPicPr/>
              <p:nvPr/>
            </p:nvPicPr>
            <p:blipFill>
              <a:blip r:embed="rId16"/>
              <a:stretch>
                <a:fillRect/>
              </a:stretch>
            </p:blipFill>
            <p:spPr>
              <a:xfrm>
                <a:off x="2013011" y="4971884"/>
                <a:ext cx="9727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5F3A5FB-E871-5B9B-B6F5-5983511409C1}"/>
                  </a:ext>
                </a:extLst>
              </p14:cNvPr>
              <p14:cNvContentPartPr/>
              <p14:nvPr/>
            </p14:nvContentPartPr>
            <p14:xfrm>
              <a:off x="2170691" y="5079524"/>
              <a:ext cx="1335600" cy="194400"/>
            </p14:xfrm>
          </p:contentPart>
        </mc:Choice>
        <mc:Fallback xmlns="">
          <p:pic>
            <p:nvPicPr>
              <p:cNvPr id="21" name="Ink 20">
                <a:extLst>
                  <a:ext uri="{FF2B5EF4-FFF2-40B4-BE49-F238E27FC236}">
                    <a16:creationId xmlns:a16="http://schemas.microsoft.com/office/drawing/2014/main" id="{C5F3A5FB-E871-5B9B-B6F5-5983511409C1}"/>
                  </a:ext>
                </a:extLst>
              </p:cNvPr>
              <p:cNvPicPr/>
              <p:nvPr/>
            </p:nvPicPr>
            <p:blipFill>
              <a:blip r:embed="rId18"/>
              <a:stretch>
                <a:fillRect/>
              </a:stretch>
            </p:blipFill>
            <p:spPr>
              <a:xfrm>
                <a:off x="2135051" y="5007884"/>
                <a:ext cx="1407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93982EC-EDC5-C9BF-031E-7BB1D38719CD}"/>
                  </a:ext>
                </a:extLst>
              </p14:cNvPr>
              <p14:cNvContentPartPr/>
              <p14:nvPr/>
            </p14:nvContentPartPr>
            <p14:xfrm>
              <a:off x="2655611" y="5092844"/>
              <a:ext cx="909720" cy="174600"/>
            </p14:xfrm>
          </p:contentPart>
        </mc:Choice>
        <mc:Fallback xmlns="">
          <p:pic>
            <p:nvPicPr>
              <p:cNvPr id="22" name="Ink 21">
                <a:extLst>
                  <a:ext uri="{FF2B5EF4-FFF2-40B4-BE49-F238E27FC236}">
                    <a16:creationId xmlns:a16="http://schemas.microsoft.com/office/drawing/2014/main" id="{293982EC-EDC5-C9BF-031E-7BB1D38719CD}"/>
                  </a:ext>
                </a:extLst>
              </p:cNvPr>
              <p:cNvPicPr/>
              <p:nvPr/>
            </p:nvPicPr>
            <p:blipFill>
              <a:blip r:embed="rId20"/>
              <a:stretch>
                <a:fillRect/>
              </a:stretch>
            </p:blipFill>
            <p:spPr>
              <a:xfrm>
                <a:off x="2619611" y="5021204"/>
                <a:ext cx="981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C747C6B-EBC2-ACC7-A1E6-76794D3BD15C}"/>
                  </a:ext>
                </a:extLst>
              </p14:cNvPr>
              <p14:cNvContentPartPr/>
              <p14:nvPr/>
            </p14:nvContentPartPr>
            <p14:xfrm>
              <a:off x="2956931" y="5116604"/>
              <a:ext cx="635400" cy="178200"/>
            </p14:xfrm>
          </p:contentPart>
        </mc:Choice>
        <mc:Fallback xmlns="">
          <p:pic>
            <p:nvPicPr>
              <p:cNvPr id="23" name="Ink 22">
                <a:extLst>
                  <a:ext uri="{FF2B5EF4-FFF2-40B4-BE49-F238E27FC236}">
                    <a16:creationId xmlns:a16="http://schemas.microsoft.com/office/drawing/2014/main" id="{1C747C6B-EBC2-ACC7-A1E6-76794D3BD15C}"/>
                  </a:ext>
                </a:extLst>
              </p:cNvPr>
              <p:cNvPicPr/>
              <p:nvPr/>
            </p:nvPicPr>
            <p:blipFill>
              <a:blip r:embed="rId22"/>
              <a:stretch>
                <a:fillRect/>
              </a:stretch>
            </p:blipFill>
            <p:spPr>
              <a:xfrm>
                <a:off x="2920931" y="5044964"/>
                <a:ext cx="7070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5E834FDF-5F4E-FC71-C62E-13A3F636EB3E}"/>
                  </a:ext>
                </a:extLst>
              </p14:cNvPr>
              <p14:cNvContentPartPr/>
              <p14:nvPr/>
            </p14:nvContentPartPr>
            <p14:xfrm>
              <a:off x="3020651" y="5102564"/>
              <a:ext cx="360" cy="360"/>
            </p14:xfrm>
          </p:contentPart>
        </mc:Choice>
        <mc:Fallback xmlns="">
          <p:pic>
            <p:nvPicPr>
              <p:cNvPr id="26" name="Ink 25">
                <a:extLst>
                  <a:ext uri="{FF2B5EF4-FFF2-40B4-BE49-F238E27FC236}">
                    <a16:creationId xmlns:a16="http://schemas.microsoft.com/office/drawing/2014/main" id="{5E834FDF-5F4E-FC71-C62E-13A3F636EB3E}"/>
                  </a:ext>
                </a:extLst>
              </p:cNvPr>
              <p:cNvPicPr/>
              <p:nvPr/>
            </p:nvPicPr>
            <p:blipFill>
              <a:blip r:embed="rId24"/>
              <a:stretch>
                <a:fillRect/>
              </a:stretch>
            </p:blipFill>
            <p:spPr>
              <a:xfrm>
                <a:off x="3002651" y="50669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D086C6B3-D9E2-F58B-A9E1-7E09740A5EBD}"/>
                  </a:ext>
                </a:extLst>
              </p14:cNvPr>
              <p14:cNvContentPartPr/>
              <p14:nvPr/>
            </p14:nvContentPartPr>
            <p14:xfrm>
              <a:off x="3089771" y="5075564"/>
              <a:ext cx="453240" cy="111600"/>
            </p14:xfrm>
          </p:contentPart>
        </mc:Choice>
        <mc:Fallback xmlns="">
          <p:pic>
            <p:nvPicPr>
              <p:cNvPr id="27" name="Ink 26">
                <a:extLst>
                  <a:ext uri="{FF2B5EF4-FFF2-40B4-BE49-F238E27FC236}">
                    <a16:creationId xmlns:a16="http://schemas.microsoft.com/office/drawing/2014/main" id="{D086C6B3-D9E2-F58B-A9E1-7E09740A5EBD}"/>
                  </a:ext>
                </a:extLst>
              </p:cNvPr>
              <p:cNvPicPr/>
              <p:nvPr/>
            </p:nvPicPr>
            <p:blipFill>
              <a:blip r:embed="rId26"/>
              <a:stretch>
                <a:fillRect/>
              </a:stretch>
            </p:blipFill>
            <p:spPr>
              <a:xfrm>
                <a:off x="3072131" y="5039564"/>
                <a:ext cx="488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FA7A7223-219F-BDE1-7DC2-F6A1369EE030}"/>
                  </a:ext>
                </a:extLst>
              </p14:cNvPr>
              <p14:cNvContentPartPr/>
              <p14:nvPr/>
            </p14:nvContentPartPr>
            <p14:xfrm>
              <a:off x="3056651" y="5056124"/>
              <a:ext cx="721800" cy="275760"/>
            </p14:xfrm>
          </p:contentPart>
        </mc:Choice>
        <mc:Fallback xmlns="">
          <p:pic>
            <p:nvPicPr>
              <p:cNvPr id="28" name="Ink 27">
                <a:extLst>
                  <a:ext uri="{FF2B5EF4-FFF2-40B4-BE49-F238E27FC236}">
                    <a16:creationId xmlns:a16="http://schemas.microsoft.com/office/drawing/2014/main" id="{FA7A7223-219F-BDE1-7DC2-F6A1369EE030}"/>
                  </a:ext>
                </a:extLst>
              </p:cNvPr>
              <p:cNvPicPr/>
              <p:nvPr/>
            </p:nvPicPr>
            <p:blipFill>
              <a:blip r:embed="rId28"/>
              <a:stretch>
                <a:fillRect/>
              </a:stretch>
            </p:blipFill>
            <p:spPr>
              <a:xfrm>
                <a:off x="3039011" y="5020124"/>
                <a:ext cx="7574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927893A5-FC43-2930-4865-BDD575E8A31F}"/>
                  </a:ext>
                </a:extLst>
              </p14:cNvPr>
              <p14:cNvContentPartPr/>
              <p14:nvPr/>
            </p14:nvContentPartPr>
            <p14:xfrm>
              <a:off x="3129011" y="5265284"/>
              <a:ext cx="785160" cy="149400"/>
            </p14:xfrm>
          </p:contentPart>
        </mc:Choice>
        <mc:Fallback xmlns="">
          <p:pic>
            <p:nvPicPr>
              <p:cNvPr id="29" name="Ink 28">
                <a:extLst>
                  <a:ext uri="{FF2B5EF4-FFF2-40B4-BE49-F238E27FC236}">
                    <a16:creationId xmlns:a16="http://schemas.microsoft.com/office/drawing/2014/main" id="{927893A5-FC43-2930-4865-BDD575E8A31F}"/>
                  </a:ext>
                </a:extLst>
              </p:cNvPr>
              <p:cNvPicPr/>
              <p:nvPr/>
            </p:nvPicPr>
            <p:blipFill>
              <a:blip r:embed="rId30"/>
              <a:stretch>
                <a:fillRect/>
              </a:stretch>
            </p:blipFill>
            <p:spPr>
              <a:xfrm>
                <a:off x="3111371" y="5229644"/>
                <a:ext cx="820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06674F58-5302-432A-6F30-CE703CE23D0D}"/>
                  </a:ext>
                </a:extLst>
              </p14:cNvPr>
              <p14:cNvContentPartPr/>
              <p14:nvPr/>
            </p14:nvContentPartPr>
            <p14:xfrm>
              <a:off x="2996531" y="5040644"/>
              <a:ext cx="561240" cy="170280"/>
            </p14:xfrm>
          </p:contentPart>
        </mc:Choice>
        <mc:Fallback xmlns="">
          <p:pic>
            <p:nvPicPr>
              <p:cNvPr id="30" name="Ink 29">
                <a:extLst>
                  <a:ext uri="{FF2B5EF4-FFF2-40B4-BE49-F238E27FC236}">
                    <a16:creationId xmlns:a16="http://schemas.microsoft.com/office/drawing/2014/main" id="{06674F58-5302-432A-6F30-CE703CE23D0D}"/>
                  </a:ext>
                </a:extLst>
              </p:cNvPr>
              <p:cNvPicPr/>
              <p:nvPr/>
            </p:nvPicPr>
            <p:blipFill>
              <a:blip r:embed="rId32"/>
              <a:stretch>
                <a:fillRect/>
              </a:stretch>
            </p:blipFill>
            <p:spPr>
              <a:xfrm>
                <a:off x="2978891" y="5005004"/>
                <a:ext cx="596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819791F3-91C8-D009-2B9A-18602323C909}"/>
                  </a:ext>
                </a:extLst>
              </p14:cNvPr>
              <p14:cNvContentPartPr/>
              <p14:nvPr/>
            </p14:nvContentPartPr>
            <p14:xfrm>
              <a:off x="3298211" y="5291924"/>
              <a:ext cx="545400" cy="72360"/>
            </p14:xfrm>
          </p:contentPart>
        </mc:Choice>
        <mc:Fallback xmlns="">
          <p:pic>
            <p:nvPicPr>
              <p:cNvPr id="31" name="Ink 30">
                <a:extLst>
                  <a:ext uri="{FF2B5EF4-FFF2-40B4-BE49-F238E27FC236}">
                    <a16:creationId xmlns:a16="http://schemas.microsoft.com/office/drawing/2014/main" id="{819791F3-91C8-D009-2B9A-18602323C909}"/>
                  </a:ext>
                </a:extLst>
              </p:cNvPr>
              <p:cNvPicPr/>
              <p:nvPr/>
            </p:nvPicPr>
            <p:blipFill>
              <a:blip r:embed="rId34"/>
              <a:stretch>
                <a:fillRect/>
              </a:stretch>
            </p:blipFill>
            <p:spPr>
              <a:xfrm>
                <a:off x="3280571" y="5256284"/>
                <a:ext cx="581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150CD2F6-EF33-20AB-C0D6-5FE5549C1E20}"/>
                  </a:ext>
                </a:extLst>
              </p14:cNvPr>
              <p14:cNvContentPartPr/>
              <p14:nvPr/>
            </p14:nvContentPartPr>
            <p14:xfrm>
              <a:off x="3220811" y="5296604"/>
              <a:ext cx="682560" cy="137520"/>
            </p14:xfrm>
          </p:contentPart>
        </mc:Choice>
        <mc:Fallback xmlns="">
          <p:pic>
            <p:nvPicPr>
              <p:cNvPr id="32" name="Ink 31">
                <a:extLst>
                  <a:ext uri="{FF2B5EF4-FFF2-40B4-BE49-F238E27FC236}">
                    <a16:creationId xmlns:a16="http://schemas.microsoft.com/office/drawing/2014/main" id="{150CD2F6-EF33-20AB-C0D6-5FE5549C1E20}"/>
                  </a:ext>
                </a:extLst>
              </p:cNvPr>
              <p:cNvPicPr/>
              <p:nvPr/>
            </p:nvPicPr>
            <p:blipFill>
              <a:blip r:embed="rId36"/>
              <a:stretch>
                <a:fillRect/>
              </a:stretch>
            </p:blipFill>
            <p:spPr>
              <a:xfrm>
                <a:off x="3202811" y="5260604"/>
                <a:ext cx="718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FD2B49BD-5847-A6A0-0E0D-6E38DF8ED52F}"/>
                  </a:ext>
                </a:extLst>
              </p14:cNvPr>
              <p14:cNvContentPartPr/>
              <p14:nvPr/>
            </p14:nvContentPartPr>
            <p14:xfrm>
              <a:off x="3273011" y="5310644"/>
              <a:ext cx="621720" cy="77400"/>
            </p14:xfrm>
          </p:contentPart>
        </mc:Choice>
        <mc:Fallback xmlns="">
          <p:pic>
            <p:nvPicPr>
              <p:cNvPr id="33" name="Ink 32">
                <a:extLst>
                  <a:ext uri="{FF2B5EF4-FFF2-40B4-BE49-F238E27FC236}">
                    <a16:creationId xmlns:a16="http://schemas.microsoft.com/office/drawing/2014/main" id="{FD2B49BD-5847-A6A0-0E0D-6E38DF8ED52F}"/>
                  </a:ext>
                </a:extLst>
              </p:cNvPr>
              <p:cNvPicPr/>
              <p:nvPr/>
            </p:nvPicPr>
            <p:blipFill>
              <a:blip r:embed="rId38"/>
              <a:stretch>
                <a:fillRect/>
              </a:stretch>
            </p:blipFill>
            <p:spPr>
              <a:xfrm>
                <a:off x="3255371" y="5274644"/>
                <a:ext cx="657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80884927-F20B-D2E1-D4C4-610EC059BD74}"/>
                  </a:ext>
                </a:extLst>
              </p14:cNvPr>
              <p14:cNvContentPartPr/>
              <p14:nvPr/>
            </p14:nvContentPartPr>
            <p14:xfrm>
              <a:off x="3213251" y="5286524"/>
              <a:ext cx="914760" cy="219240"/>
            </p14:xfrm>
          </p:contentPart>
        </mc:Choice>
        <mc:Fallback xmlns="">
          <p:pic>
            <p:nvPicPr>
              <p:cNvPr id="34" name="Ink 33">
                <a:extLst>
                  <a:ext uri="{FF2B5EF4-FFF2-40B4-BE49-F238E27FC236}">
                    <a16:creationId xmlns:a16="http://schemas.microsoft.com/office/drawing/2014/main" id="{80884927-F20B-D2E1-D4C4-610EC059BD74}"/>
                  </a:ext>
                </a:extLst>
              </p:cNvPr>
              <p:cNvPicPr/>
              <p:nvPr/>
            </p:nvPicPr>
            <p:blipFill>
              <a:blip r:embed="rId40"/>
              <a:stretch>
                <a:fillRect/>
              </a:stretch>
            </p:blipFill>
            <p:spPr>
              <a:xfrm>
                <a:off x="3195251" y="5250884"/>
                <a:ext cx="9504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A5899052-C4FE-BD44-173E-04D5F94E9730}"/>
                  </a:ext>
                </a:extLst>
              </p14:cNvPr>
              <p14:cNvContentPartPr/>
              <p14:nvPr/>
            </p14:nvContentPartPr>
            <p14:xfrm>
              <a:off x="3739571" y="5449964"/>
              <a:ext cx="962280" cy="17640"/>
            </p14:xfrm>
          </p:contentPart>
        </mc:Choice>
        <mc:Fallback xmlns="">
          <p:pic>
            <p:nvPicPr>
              <p:cNvPr id="35" name="Ink 34">
                <a:extLst>
                  <a:ext uri="{FF2B5EF4-FFF2-40B4-BE49-F238E27FC236}">
                    <a16:creationId xmlns:a16="http://schemas.microsoft.com/office/drawing/2014/main" id="{A5899052-C4FE-BD44-173E-04D5F94E9730}"/>
                  </a:ext>
                </a:extLst>
              </p:cNvPr>
              <p:cNvPicPr/>
              <p:nvPr/>
            </p:nvPicPr>
            <p:blipFill>
              <a:blip r:embed="rId42"/>
              <a:stretch>
                <a:fillRect/>
              </a:stretch>
            </p:blipFill>
            <p:spPr>
              <a:xfrm>
                <a:off x="3721931" y="5414324"/>
                <a:ext cx="997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7824E546-6E71-9317-B2F2-C85C9874975E}"/>
                  </a:ext>
                </a:extLst>
              </p14:cNvPr>
              <p14:cNvContentPartPr/>
              <p14:nvPr/>
            </p14:nvContentPartPr>
            <p14:xfrm>
              <a:off x="4059251" y="5418284"/>
              <a:ext cx="599760" cy="79920"/>
            </p14:xfrm>
          </p:contentPart>
        </mc:Choice>
        <mc:Fallback xmlns="">
          <p:pic>
            <p:nvPicPr>
              <p:cNvPr id="36" name="Ink 35">
                <a:extLst>
                  <a:ext uri="{FF2B5EF4-FFF2-40B4-BE49-F238E27FC236}">
                    <a16:creationId xmlns:a16="http://schemas.microsoft.com/office/drawing/2014/main" id="{7824E546-6E71-9317-B2F2-C85C9874975E}"/>
                  </a:ext>
                </a:extLst>
              </p:cNvPr>
              <p:cNvPicPr/>
              <p:nvPr/>
            </p:nvPicPr>
            <p:blipFill>
              <a:blip r:embed="rId44"/>
              <a:stretch>
                <a:fillRect/>
              </a:stretch>
            </p:blipFill>
            <p:spPr>
              <a:xfrm>
                <a:off x="4041611" y="5382644"/>
                <a:ext cx="6354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CA4D5320-8C0C-B0C6-1726-595C693974C3}"/>
                  </a:ext>
                </a:extLst>
              </p14:cNvPr>
              <p14:cNvContentPartPr/>
              <p14:nvPr/>
            </p14:nvContentPartPr>
            <p14:xfrm>
              <a:off x="4101731" y="5461844"/>
              <a:ext cx="205560" cy="42840"/>
            </p14:xfrm>
          </p:contentPart>
        </mc:Choice>
        <mc:Fallback xmlns="">
          <p:pic>
            <p:nvPicPr>
              <p:cNvPr id="37" name="Ink 36">
                <a:extLst>
                  <a:ext uri="{FF2B5EF4-FFF2-40B4-BE49-F238E27FC236}">
                    <a16:creationId xmlns:a16="http://schemas.microsoft.com/office/drawing/2014/main" id="{CA4D5320-8C0C-B0C6-1726-595C693974C3}"/>
                  </a:ext>
                </a:extLst>
              </p:cNvPr>
              <p:cNvPicPr/>
              <p:nvPr/>
            </p:nvPicPr>
            <p:blipFill>
              <a:blip r:embed="rId46"/>
              <a:stretch>
                <a:fillRect/>
              </a:stretch>
            </p:blipFill>
            <p:spPr>
              <a:xfrm>
                <a:off x="4084091" y="5425844"/>
                <a:ext cx="241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91F1ED94-3563-3C31-E2FD-2335F2F6BC32}"/>
                  </a:ext>
                </a:extLst>
              </p14:cNvPr>
              <p14:cNvContentPartPr/>
              <p14:nvPr/>
            </p14:nvContentPartPr>
            <p14:xfrm>
              <a:off x="3688091" y="5272484"/>
              <a:ext cx="628920" cy="159120"/>
            </p14:xfrm>
          </p:contentPart>
        </mc:Choice>
        <mc:Fallback xmlns="">
          <p:pic>
            <p:nvPicPr>
              <p:cNvPr id="38" name="Ink 37">
                <a:extLst>
                  <a:ext uri="{FF2B5EF4-FFF2-40B4-BE49-F238E27FC236}">
                    <a16:creationId xmlns:a16="http://schemas.microsoft.com/office/drawing/2014/main" id="{91F1ED94-3563-3C31-E2FD-2335F2F6BC32}"/>
                  </a:ext>
                </a:extLst>
              </p:cNvPr>
              <p:cNvPicPr/>
              <p:nvPr/>
            </p:nvPicPr>
            <p:blipFill>
              <a:blip r:embed="rId48"/>
              <a:stretch>
                <a:fillRect/>
              </a:stretch>
            </p:blipFill>
            <p:spPr>
              <a:xfrm>
                <a:off x="3670451" y="5236844"/>
                <a:ext cx="664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5F8AD93D-75EE-C7A8-2F04-575F17D69548}"/>
                  </a:ext>
                </a:extLst>
              </p14:cNvPr>
              <p14:cNvContentPartPr/>
              <p14:nvPr/>
            </p14:nvContentPartPr>
            <p14:xfrm>
              <a:off x="3437171" y="5236484"/>
              <a:ext cx="380520" cy="82800"/>
            </p14:xfrm>
          </p:contentPart>
        </mc:Choice>
        <mc:Fallback xmlns="">
          <p:pic>
            <p:nvPicPr>
              <p:cNvPr id="39" name="Ink 38">
                <a:extLst>
                  <a:ext uri="{FF2B5EF4-FFF2-40B4-BE49-F238E27FC236}">
                    <a16:creationId xmlns:a16="http://schemas.microsoft.com/office/drawing/2014/main" id="{5F8AD93D-75EE-C7A8-2F04-575F17D69548}"/>
                  </a:ext>
                </a:extLst>
              </p:cNvPr>
              <p:cNvPicPr/>
              <p:nvPr/>
            </p:nvPicPr>
            <p:blipFill>
              <a:blip r:embed="rId50"/>
              <a:stretch>
                <a:fillRect/>
              </a:stretch>
            </p:blipFill>
            <p:spPr>
              <a:xfrm>
                <a:off x="3419531" y="5200484"/>
                <a:ext cx="416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666FC19F-5FE2-B851-2A68-FD3AB94D7876}"/>
                  </a:ext>
                </a:extLst>
              </p14:cNvPr>
              <p14:cNvContentPartPr/>
              <p14:nvPr/>
            </p14:nvContentPartPr>
            <p14:xfrm>
              <a:off x="3527171" y="5214884"/>
              <a:ext cx="1173240" cy="180360"/>
            </p14:xfrm>
          </p:contentPart>
        </mc:Choice>
        <mc:Fallback xmlns="">
          <p:pic>
            <p:nvPicPr>
              <p:cNvPr id="40" name="Ink 39">
                <a:extLst>
                  <a:ext uri="{FF2B5EF4-FFF2-40B4-BE49-F238E27FC236}">
                    <a16:creationId xmlns:a16="http://schemas.microsoft.com/office/drawing/2014/main" id="{666FC19F-5FE2-B851-2A68-FD3AB94D7876}"/>
                  </a:ext>
                </a:extLst>
              </p:cNvPr>
              <p:cNvPicPr/>
              <p:nvPr/>
            </p:nvPicPr>
            <p:blipFill>
              <a:blip r:embed="rId52"/>
              <a:stretch>
                <a:fillRect/>
              </a:stretch>
            </p:blipFill>
            <p:spPr>
              <a:xfrm>
                <a:off x="3509171" y="5178884"/>
                <a:ext cx="12088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A65E735-4EF2-8A5A-79E8-093A917807D0}"/>
                  </a:ext>
                </a:extLst>
              </p14:cNvPr>
              <p14:cNvContentPartPr/>
              <p14:nvPr/>
            </p14:nvContentPartPr>
            <p14:xfrm>
              <a:off x="4184171" y="5349524"/>
              <a:ext cx="885600" cy="108360"/>
            </p14:xfrm>
          </p:contentPart>
        </mc:Choice>
        <mc:Fallback xmlns="">
          <p:pic>
            <p:nvPicPr>
              <p:cNvPr id="41" name="Ink 40">
                <a:extLst>
                  <a:ext uri="{FF2B5EF4-FFF2-40B4-BE49-F238E27FC236}">
                    <a16:creationId xmlns:a16="http://schemas.microsoft.com/office/drawing/2014/main" id="{7A65E735-4EF2-8A5A-79E8-093A917807D0}"/>
                  </a:ext>
                </a:extLst>
              </p:cNvPr>
              <p:cNvPicPr/>
              <p:nvPr/>
            </p:nvPicPr>
            <p:blipFill>
              <a:blip r:embed="rId54"/>
              <a:stretch>
                <a:fillRect/>
              </a:stretch>
            </p:blipFill>
            <p:spPr>
              <a:xfrm>
                <a:off x="4166531" y="5313884"/>
                <a:ext cx="921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83978706-888C-57DD-C6C3-9F895A964274}"/>
                  </a:ext>
                </a:extLst>
              </p14:cNvPr>
              <p14:cNvContentPartPr/>
              <p14:nvPr/>
            </p14:nvContentPartPr>
            <p14:xfrm>
              <a:off x="4514651" y="5280764"/>
              <a:ext cx="731160" cy="181440"/>
            </p14:xfrm>
          </p:contentPart>
        </mc:Choice>
        <mc:Fallback xmlns="">
          <p:pic>
            <p:nvPicPr>
              <p:cNvPr id="42" name="Ink 41">
                <a:extLst>
                  <a:ext uri="{FF2B5EF4-FFF2-40B4-BE49-F238E27FC236}">
                    <a16:creationId xmlns:a16="http://schemas.microsoft.com/office/drawing/2014/main" id="{83978706-888C-57DD-C6C3-9F895A964274}"/>
                  </a:ext>
                </a:extLst>
              </p:cNvPr>
              <p:cNvPicPr/>
              <p:nvPr/>
            </p:nvPicPr>
            <p:blipFill>
              <a:blip r:embed="rId56"/>
              <a:stretch>
                <a:fillRect/>
              </a:stretch>
            </p:blipFill>
            <p:spPr>
              <a:xfrm>
                <a:off x="4496651" y="5244764"/>
                <a:ext cx="766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EDDB636B-E3B2-6FFD-4B71-E3CA679F440D}"/>
                  </a:ext>
                </a:extLst>
              </p14:cNvPr>
              <p14:cNvContentPartPr/>
              <p14:nvPr/>
            </p14:nvContentPartPr>
            <p14:xfrm>
              <a:off x="4594931" y="5315684"/>
              <a:ext cx="699480" cy="183240"/>
            </p14:xfrm>
          </p:contentPart>
        </mc:Choice>
        <mc:Fallback xmlns="">
          <p:pic>
            <p:nvPicPr>
              <p:cNvPr id="43" name="Ink 42">
                <a:extLst>
                  <a:ext uri="{FF2B5EF4-FFF2-40B4-BE49-F238E27FC236}">
                    <a16:creationId xmlns:a16="http://schemas.microsoft.com/office/drawing/2014/main" id="{EDDB636B-E3B2-6FFD-4B71-E3CA679F440D}"/>
                  </a:ext>
                </a:extLst>
              </p:cNvPr>
              <p:cNvPicPr/>
              <p:nvPr/>
            </p:nvPicPr>
            <p:blipFill>
              <a:blip r:embed="rId58"/>
              <a:stretch>
                <a:fillRect/>
              </a:stretch>
            </p:blipFill>
            <p:spPr>
              <a:xfrm>
                <a:off x="4577291" y="5280044"/>
                <a:ext cx="735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EBCB1023-E5C0-53B4-F961-AFFBF7866692}"/>
                  </a:ext>
                </a:extLst>
              </p14:cNvPr>
              <p14:cNvContentPartPr/>
              <p14:nvPr/>
            </p14:nvContentPartPr>
            <p14:xfrm>
              <a:off x="4733891" y="5267804"/>
              <a:ext cx="917640" cy="181800"/>
            </p14:xfrm>
          </p:contentPart>
        </mc:Choice>
        <mc:Fallback xmlns="">
          <p:pic>
            <p:nvPicPr>
              <p:cNvPr id="44" name="Ink 43">
                <a:extLst>
                  <a:ext uri="{FF2B5EF4-FFF2-40B4-BE49-F238E27FC236}">
                    <a16:creationId xmlns:a16="http://schemas.microsoft.com/office/drawing/2014/main" id="{EBCB1023-E5C0-53B4-F961-AFFBF7866692}"/>
                  </a:ext>
                </a:extLst>
              </p:cNvPr>
              <p:cNvPicPr/>
              <p:nvPr/>
            </p:nvPicPr>
            <p:blipFill>
              <a:blip r:embed="rId60"/>
              <a:stretch>
                <a:fillRect/>
              </a:stretch>
            </p:blipFill>
            <p:spPr>
              <a:xfrm>
                <a:off x="4716251" y="5232164"/>
                <a:ext cx="953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Ink 44">
                <a:extLst>
                  <a:ext uri="{FF2B5EF4-FFF2-40B4-BE49-F238E27FC236}">
                    <a16:creationId xmlns:a16="http://schemas.microsoft.com/office/drawing/2014/main" id="{2E19C010-E787-5BE5-DC97-D222996E9BB6}"/>
                  </a:ext>
                </a:extLst>
              </p14:cNvPr>
              <p14:cNvContentPartPr/>
              <p14:nvPr/>
            </p14:nvContentPartPr>
            <p14:xfrm>
              <a:off x="5204411" y="5185724"/>
              <a:ext cx="653400" cy="112320"/>
            </p14:xfrm>
          </p:contentPart>
        </mc:Choice>
        <mc:Fallback xmlns="">
          <p:pic>
            <p:nvPicPr>
              <p:cNvPr id="45" name="Ink 44">
                <a:extLst>
                  <a:ext uri="{FF2B5EF4-FFF2-40B4-BE49-F238E27FC236}">
                    <a16:creationId xmlns:a16="http://schemas.microsoft.com/office/drawing/2014/main" id="{2E19C010-E787-5BE5-DC97-D222996E9BB6}"/>
                  </a:ext>
                </a:extLst>
              </p:cNvPr>
              <p:cNvPicPr/>
              <p:nvPr/>
            </p:nvPicPr>
            <p:blipFill>
              <a:blip r:embed="rId62"/>
              <a:stretch>
                <a:fillRect/>
              </a:stretch>
            </p:blipFill>
            <p:spPr>
              <a:xfrm>
                <a:off x="5186411" y="5149724"/>
                <a:ext cx="689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40E0B04A-C2CF-EBEA-1CA5-04907CEB3D4B}"/>
                  </a:ext>
                </a:extLst>
              </p14:cNvPr>
              <p14:cNvContentPartPr/>
              <p14:nvPr/>
            </p14:nvContentPartPr>
            <p14:xfrm>
              <a:off x="5321411" y="5245484"/>
              <a:ext cx="737640" cy="44280"/>
            </p14:xfrm>
          </p:contentPart>
        </mc:Choice>
        <mc:Fallback xmlns="">
          <p:pic>
            <p:nvPicPr>
              <p:cNvPr id="46" name="Ink 45">
                <a:extLst>
                  <a:ext uri="{FF2B5EF4-FFF2-40B4-BE49-F238E27FC236}">
                    <a16:creationId xmlns:a16="http://schemas.microsoft.com/office/drawing/2014/main" id="{40E0B04A-C2CF-EBEA-1CA5-04907CEB3D4B}"/>
                  </a:ext>
                </a:extLst>
              </p:cNvPr>
              <p:cNvPicPr/>
              <p:nvPr/>
            </p:nvPicPr>
            <p:blipFill>
              <a:blip r:embed="rId64"/>
              <a:stretch>
                <a:fillRect/>
              </a:stretch>
            </p:blipFill>
            <p:spPr>
              <a:xfrm>
                <a:off x="5303411" y="5209844"/>
                <a:ext cx="773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834EE43F-9232-271F-BE72-969CF19B1B12}"/>
                  </a:ext>
                </a:extLst>
              </p14:cNvPr>
              <p14:cNvContentPartPr/>
              <p14:nvPr/>
            </p14:nvContentPartPr>
            <p14:xfrm>
              <a:off x="5485211" y="5262404"/>
              <a:ext cx="946800" cy="25920"/>
            </p14:xfrm>
          </p:contentPart>
        </mc:Choice>
        <mc:Fallback xmlns="">
          <p:pic>
            <p:nvPicPr>
              <p:cNvPr id="47" name="Ink 46">
                <a:extLst>
                  <a:ext uri="{FF2B5EF4-FFF2-40B4-BE49-F238E27FC236}">
                    <a16:creationId xmlns:a16="http://schemas.microsoft.com/office/drawing/2014/main" id="{834EE43F-9232-271F-BE72-969CF19B1B12}"/>
                  </a:ext>
                </a:extLst>
              </p:cNvPr>
              <p:cNvPicPr/>
              <p:nvPr/>
            </p:nvPicPr>
            <p:blipFill>
              <a:blip r:embed="rId66"/>
              <a:stretch>
                <a:fillRect/>
              </a:stretch>
            </p:blipFill>
            <p:spPr>
              <a:xfrm>
                <a:off x="5467211" y="5226404"/>
                <a:ext cx="982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Ink 47">
                <a:extLst>
                  <a:ext uri="{FF2B5EF4-FFF2-40B4-BE49-F238E27FC236}">
                    <a16:creationId xmlns:a16="http://schemas.microsoft.com/office/drawing/2014/main" id="{B401EE4E-DD0C-5346-52C7-0996E61A2201}"/>
                  </a:ext>
                </a:extLst>
              </p14:cNvPr>
              <p14:cNvContentPartPr/>
              <p14:nvPr/>
            </p14:nvContentPartPr>
            <p14:xfrm>
              <a:off x="5808491" y="5300204"/>
              <a:ext cx="1026000" cy="90720"/>
            </p14:xfrm>
          </p:contentPart>
        </mc:Choice>
        <mc:Fallback xmlns="">
          <p:pic>
            <p:nvPicPr>
              <p:cNvPr id="48" name="Ink 47">
                <a:extLst>
                  <a:ext uri="{FF2B5EF4-FFF2-40B4-BE49-F238E27FC236}">
                    <a16:creationId xmlns:a16="http://schemas.microsoft.com/office/drawing/2014/main" id="{B401EE4E-DD0C-5346-52C7-0996E61A2201}"/>
                  </a:ext>
                </a:extLst>
              </p:cNvPr>
              <p:cNvPicPr/>
              <p:nvPr/>
            </p:nvPicPr>
            <p:blipFill>
              <a:blip r:embed="rId68"/>
              <a:stretch>
                <a:fillRect/>
              </a:stretch>
            </p:blipFill>
            <p:spPr>
              <a:xfrm>
                <a:off x="5790851" y="5264564"/>
                <a:ext cx="1061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FA4CD426-DDB4-4762-230D-F2389DB46C2F}"/>
                  </a:ext>
                </a:extLst>
              </p14:cNvPr>
              <p14:cNvContentPartPr/>
              <p14:nvPr/>
            </p14:nvContentPartPr>
            <p14:xfrm>
              <a:off x="6159491" y="5344844"/>
              <a:ext cx="1096200" cy="97920"/>
            </p14:xfrm>
          </p:contentPart>
        </mc:Choice>
        <mc:Fallback xmlns="">
          <p:pic>
            <p:nvPicPr>
              <p:cNvPr id="49" name="Ink 48">
                <a:extLst>
                  <a:ext uri="{FF2B5EF4-FFF2-40B4-BE49-F238E27FC236}">
                    <a16:creationId xmlns:a16="http://schemas.microsoft.com/office/drawing/2014/main" id="{FA4CD426-DDB4-4762-230D-F2389DB46C2F}"/>
                  </a:ext>
                </a:extLst>
              </p:cNvPr>
              <p:cNvPicPr/>
              <p:nvPr/>
            </p:nvPicPr>
            <p:blipFill>
              <a:blip r:embed="rId70"/>
              <a:stretch>
                <a:fillRect/>
              </a:stretch>
            </p:blipFill>
            <p:spPr>
              <a:xfrm>
                <a:off x="6141851" y="5308844"/>
                <a:ext cx="1131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6C48BA22-8205-AADF-E30E-7D33350014A7}"/>
                  </a:ext>
                </a:extLst>
              </p14:cNvPr>
              <p14:cNvContentPartPr/>
              <p14:nvPr/>
            </p14:nvContentPartPr>
            <p14:xfrm>
              <a:off x="5602211" y="5231804"/>
              <a:ext cx="1006560" cy="44280"/>
            </p14:xfrm>
          </p:contentPart>
        </mc:Choice>
        <mc:Fallback xmlns="">
          <p:pic>
            <p:nvPicPr>
              <p:cNvPr id="50" name="Ink 49">
                <a:extLst>
                  <a:ext uri="{FF2B5EF4-FFF2-40B4-BE49-F238E27FC236}">
                    <a16:creationId xmlns:a16="http://schemas.microsoft.com/office/drawing/2014/main" id="{6C48BA22-8205-AADF-E30E-7D33350014A7}"/>
                  </a:ext>
                </a:extLst>
              </p:cNvPr>
              <p:cNvPicPr/>
              <p:nvPr/>
            </p:nvPicPr>
            <p:blipFill>
              <a:blip r:embed="rId72"/>
              <a:stretch>
                <a:fillRect/>
              </a:stretch>
            </p:blipFill>
            <p:spPr>
              <a:xfrm>
                <a:off x="5584571" y="5195804"/>
                <a:ext cx="1042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7F9DFECB-0881-61B6-90DD-7281B89C3BF6}"/>
                  </a:ext>
                </a:extLst>
              </p14:cNvPr>
              <p14:cNvContentPartPr/>
              <p14:nvPr/>
            </p14:nvContentPartPr>
            <p14:xfrm>
              <a:off x="5692211" y="5266724"/>
              <a:ext cx="648000" cy="32760"/>
            </p14:xfrm>
          </p:contentPart>
        </mc:Choice>
        <mc:Fallback xmlns="">
          <p:pic>
            <p:nvPicPr>
              <p:cNvPr id="51" name="Ink 50">
                <a:extLst>
                  <a:ext uri="{FF2B5EF4-FFF2-40B4-BE49-F238E27FC236}">
                    <a16:creationId xmlns:a16="http://schemas.microsoft.com/office/drawing/2014/main" id="{7F9DFECB-0881-61B6-90DD-7281B89C3BF6}"/>
                  </a:ext>
                </a:extLst>
              </p:cNvPr>
              <p:cNvPicPr/>
              <p:nvPr/>
            </p:nvPicPr>
            <p:blipFill>
              <a:blip r:embed="rId74"/>
              <a:stretch>
                <a:fillRect/>
              </a:stretch>
            </p:blipFill>
            <p:spPr>
              <a:xfrm>
                <a:off x="5674211" y="5230724"/>
                <a:ext cx="683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B7B2DF53-B785-23E0-2335-8F50A0B0083F}"/>
                  </a:ext>
                </a:extLst>
              </p14:cNvPr>
              <p14:cNvContentPartPr/>
              <p14:nvPr/>
            </p14:nvContentPartPr>
            <p14:xfrm>
              <a:off x="2929931" y="5041724"/>
              <a:ext cx="407520" cy="91440"/>
            </p14:xfrm>
          </p:contentPart>
        </mc:Choice>
        <mc:Fallback xmlns="">
          <p:pic>
            <p:nvPicPr>
              <p:cNvPr id="52" name="Ink 51">
                <a:extLst>
                  <a:ext uri="{FF2B5EF4-FFF2-40B4-BE49-F238E27FC236}">
                    <a16:creationId xmlns:a16="http://schemas.microsoft.com/office/drawing/2014/main" id="{B7B2DF53-B785-23E0-2335-8F50A0B0083F}"/>
                  </a:ext>
                </a:extLst>
              </p:cNvPr>
              <p:cNvPicPr/>
              <p:nvPr/>
            </p:nvPicPr>
            <p:blipFill>
              <a:blip r:embed="rId76"/>
              <a:stretch>
                <a:fillRect/>
              </a:stretch>
            </p:blipFill>
            <p:spPr>
              <a:xfrm>
                <a:off x="2912291" y="5006084"/>
                <a:ext cx="443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824D376F-A0D9-67BB-0C30-8D8FCEB87C64}"/>
                  </a:ext>
                </a:extLst>
              </p14:cNvPr>
              <p14:cNvContentPartPr/>
              <p14:nvPr/>
            </p14:nvContentPartPr>
            <p14:xfrm>
              <a:off x="4598531" y="5286524"/>
              <a:ext cx="684000" cy="151920"/>
            </p14:xfrm>
          </p:contentPart>
        </mc:Choice>
        <mc:Fallback xmlns="">
          <p:pic>
            <p:nvPicPr>
              <p:cNvPr id="53" name="Ink 52">
                <a:extLst>
                  <a:ext uri="{FF2B5EF4-FFF2-40B4-BE49-F238E27FC236}">
                    <a16:creationId xmlns:a16="http://schemas.microsoft.com/office/drawing/2014/main" id="{824D376F-A0D9-67BB-0C30-8D8FCEB87C64}"/>
                  </a:ext>
                </a:extLst>
              </p:cNvPr>
              <p:cNvPicPr/>
              <p:nvPr/>
            </p:nvPicPr>
            <p:blipFill>
              <a:blip r:embed="rId78"/>
              <a:stretch>
                <a:fillRect/>
              </a:stretch>
            </p:blipFill>
            <p:spPr>
              <a:xfrm>
                <a:off x="4580531" y="5250884"/>
                <a:ext cx="719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442BEBE8-12D1-3D18-30A6-2AC12258AB0B}"/>
                  </a:ext>
                </a:extLst>
              </p14:cNvPr>
              <p14:cNvContentPartPr/>
              <p14:nvPr/>
            </p14:nvContentPartPr>
            <p14:xfrm>
              <a:off x="4591691" y="5290484"/>
              <a:ext cx="521640" cy="131400"/>
            </p14:xfrm>
          </p:contentPart>
        </mc:Choice>
        <mc:Fallback xmlns="">
          <p:pic>
            <p:nvPicPr>
              <p:cNvPr id="54" name="Ink 53">
                <a:extLst>
                  <a:ext uri="{FF2B5EF4-FFF2-40B4-BE49-F238E27FC236}">
                    <a16:creationId xmlns:a16="http://schemas.microsoft.com/office/drawing/2014/main" id="{442BEBE8-12D1-3D18-30A6-2AC12258AB0B}"/>
                  </a:ext>
                </a:extLst>
              </p:cNvPr>
              <p:cNvPicPr/>
              <p:nvPr/>
            </p:nvPicPr>
            <p:blipFill>
              <a:blip r:embed="rId80"/>
              <a:stretch>
                <a:fillRect/>
              </a:stretch>
            </p:blipFill>
            <p:spPr>
              <a:xfrm>
                <a:off x="4573691" y="5254844"/>
                <a:ext cx="557280" cy="203040"/>
              </a:xfrm>
              <a:prstGeom prst="rect">
                <a:avLst/>
              </a:prstGeom>
            </p:spPr>
          </p:pic>
        </mc:Fallback>
      </mc:AlternateContent>
    </p:spTree>
    <p:extLst>
      <p:ext uri="{BB962C8B-B14F-4D97-AF65-F5344CB8AC3E}">
        <p14:creationId xmlns:p14="http://schemas.microsoft.com/office/powerpoint/2010/main" val="840169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7" name="Picture 6">
            <a:extLst>
              <a:ext uri="{FF2B5EF4-FFF2-40B4-BE49-F238E27FC236}">
                <a16:creationId xmlns:a16="http://schemas.microsoft.com/office/drawing/2014/main" id="{F21F8554-D781-FBB3-D73C-98A30480C1A3}"/>
              </a:ext>
            </a:extLst>
          </p:cNvPr>
          <p:cNvPicPr>
            <a:picLocks noChangeAspect="1"/>
          </p:cNvPicPr>
          <p:nvPr/>
        </p:nvPicPr>
        <p:blipFill rotWithShape="1">
          <a:blip r:embed="rId2">
            <a:extLst>
              <a:ext uri="{28A0092B-C50C-407E-A947-70E740481C1C}">
                <a14:useLocalDpi xmlns:a14="http://schemas.microsoft.com/office/drawing/2010/main" val="0"/>
              </a:ext>
            </a:extLst>
          </a:blip>
          <a:srcRect l="309" r="309"/>
          <a:stretch/>
        </p:blipFill>
        <p:spPr>
          <a:xfrm>
            <a:off x="1535331" y="1152700"/>
            <a:ext cx="9121337" cy="5430386"/>
          </a:xfrm>
          <a:prstGeom prst="rect">
            <a:avLst/>
          </a:prstGeom>
          <a:ln w="28575">
            <a:solidFill>
              <a:srgbClr val="9C0269"/>
            </a:solidFill>
          </a:ln>
          <a:effectLst/>
        </p:spPr>
      </p:pic>
    </p:spTree>
    <p:extLst>
      <p:ext uri="{BB962C8B-B14F-4D97-AF65-F5344CB8AC3E}">
        <p14:creationId xmlns:p14="http://schemas.microsoft.com/office/powerpoint/2010/main" val="34200471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4" name="Picture 3">
            <a:extLst>
              <a:ext uri="{FF2B5EF4-FFF2-40B4-BE49-F238E27FC236}">
                <a16:creationId xmlns:a16="http://schemas.microsoft.com/office/drawing/2014/main" id="{E732EBA2-79DE-5022-8069-BC0D41F5029D}"/>
              </a:ext>
            </a:extLst>
          </p:cNvPr>
          <p:cNvPicPr>
            <a:picLocks noChangeAspect="1"/>
          </p:cNvPicPr>
          <p:nvPr/>
        </p:nvPicPr>
        <p:blipFill>
          <a:blip r:embed="rId2"/>
          <a:stretch>
            <a:fillRect/>
          </a:stretch>
        </p:blipFill>
        <p:spPr>
          <a:xfrm>
            <a:off x="456836" y="1402079"/>
            <a:ext cx="6084346" cy="4441767"/>
          </a:xfrm>
          <a:prstGeom prst="rect">
            <a:avLst/>
          </a:prstGeom>
        </p:spPr>
      </p:pic>
      <p:pic>
        <p:nvPicPr>
          <p:cNvPr id="6" name="Picture 5">
            <a:extLst>
              <a:ext uri="{FF2B5EF4-FFF2-40B4-BE49-F238E27FC236}">
                <a16:creationId xmlns:a16="http://schemas.microsoft.com/office/drawing/2014/main" id="{94B96ADA-7AA3-E067-9F6B-1C6665845466}"/>
              </a:ext>
            </a:extLst>
          </p:cNvPr>
          <p:cNvPicPr>
            <a:picLocks noChangeAspect="1"/>
          </p:cNvPicPr>
          <p:nvPr/>
        </p:nvPicPr>
        <p:blipFill>
          <a:blip r:embed="rId3"/>
          <a:stretch>
            <a:fillRect/>
          </a:stretch>
        </p:blipFill>
        <p:spPr>
          <a:xfrm>
            <a:off x="4114253" y="1080524"/>
            <a:ext cx="7676051" cy="5600138"/>
          </a:xfrm>
          <a:prstGeom prst="rect">
            <a:avLst/>
          </a:prstGeom>
        </p:spPr>
      </p:pic>
    </p:spTree>
    <p:extLst>
      <p:ext uri="{BB962C8B-B14F-4D97-AF65-F5344CB8AC3E}">
        <p14:creationId xmlns:p14="http://schemas.microsoft.com/office/powerpoint/2010/main" val="232079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5" name="Picture 4">
            <a:extLst>
              <a:ext uri="{FF2B5EF4-FFF2-40B4-BE49-F238E27FC236}">
                <a16:creationId xmlns:a16="http://schemas.microsoft.com/office/drawing/2014/main" id="{487AC88C-59B7-AC08-A9A2-541E9F7A6FD1}"/>
              </a:ext>
            </a:extLst>
          </p:cNvPr>
          <p:cNvPicPr>
            <a:picLocks noChangeAspect="1"/>
          </p:cNvPicPr>
          <p:nvPr/>
        </p:nvPicPr>
        <p:blipFill>
          <a:blip r:embed="rId2"/>
          <a:stretch>
            <a:fillRect/>
          </a:stretch>
        </p:blipFill>
        <p:spPr>
          <a:xfrm>
            <a:off x="483674" y="1141613"/>
            <a:ext cx="7634625" cy="5605549"/>
          </a:xfrm>
          <a:prstGeom prst="rect">
            <a:avLst/>
          </a:prstGeom>
        </p:spPr>
      </p:pic>
      <p:sp>
        <p:nvSpPr>
          <p:cNvPr id="7" name="Callout: Line 6">
            <a:extLst>
              <a:ext uri="{FF2B5EF4-FFF2-40B4-BE49-F238E27FC236}">
                <a16:creationId xmlns:a16="http://schemas.microsoft.com/office/drawing/2014/main" id="{5C024CD5-BEF9-6478-FDA3-08CA4F152B47}"/>
              </a:ext>
            </a:extLst>
          </p:cNvPr>
          <p:cNvSpPr/>
          <p:nvPr/>
        </p:nvSpPr>
        <p:spPr>
          <a:xfrm>
            <a:off x="8944494" y="2022763"/>
            <a:ext cx="2327564" cy="1130532"/>
          </a:xfrm>
          <a:prstGeom prst="borderCallout1">
            <a:avLst>
              <a:gd name="adj1" fmla="val 58456"/>
              <a:gd name="adj2" fmla="val 1429"/>
              <a:gd name="adj3" fmla="val 148849"/>
              <a:gd name="adj4" fmla="val -256288"/>
            </a:avLst>
          </a:prstGeom>
          <a:solidFill>
            <a:srgbClr val="99CD31"/>
          </a:solidFill>
          <a:ln w="38100">
            <a:solidFill>
              <a:srgbClr val="99CD3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Tree>
    <p:extLst>
      <p:ext uri="{BB962C8B-B14F-4D97-AF65-F5344CB8AC3E}">
        <p14:creationId xmlns:p14="http://schemas.microsoft.com/office/powerpoint/2010/main" val="216668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942E-D13A-00CD-4265-A691CE649224}"/>
              </a:ext>
            </a:extLst>
          </p:cNvPr>
          <p:cNvSpPr>
            <a:spLocks noGrp="1"/>
          </p:cNvSpPr>
          <p:nvPr>
            <p:ph type="title"/>
          </p:nvPr>
        </p:nvSpPr>
        <p:spPr>
          <a:xfrm>
            <a:off x="53166" y="-265238"/>
            <a:ext cx="10772775" cy="1658198"/>
          </a:xfrm>
        </p:spPr>
        <p:txBody>
          <a:bodyPr/>
          <a:lstStyle/>
          <a:p>
            <a:r>
              <a:rPr lang="en-US" dirty="0"/>
              <a:t>What does this tell us?</a:t>
            </a:r>
          </a:p>
        </p:txBody>
      </p:sp>
      <p:sp>
        <p:nvSpPr>
          <p:cNvPr id="4" name="Content Placeholder 3">
            <a:extLst>
              <a:ext uri="{FF2B5EF4-FFF2-40B4-BE49-F238E27FC236}">
                <a16:creationId xmlns:a16="http://schemas.microsoft.com/office/drawing/2014/main" id="{A7A02B7D-6A3F-C1CC-9FE1-29616E784395}"/>
              </a:ext>
            </a:extLst>
          </p:cNvPr>
          <p:cNvSpPr>
            <a:spLocks noGrp="1"/>
          </p:cNvSpPr>
          <p:nvPr>
            <p:ph sz="half" idx="2"/>
          </p:nvPr>
        </p:nvSpPr>
        <p:spPr>
          <a:xfrm>
            <a:off x="6687350" y="341129"/>
            <a:ext cx="4990407" cy="2368819"/>
          </a:xfrm>
        </p:spPr>
        <p:txBody>
          <a:bodyPr>
            <a:normAutofit fontScale="92500"/>
          </a:bodyPr>
          <a:lstStyle/>
          <a:p>
            <a:pPr marL="0" indent="0">
              <a:lnSpc>
                <a:spcPct val="120000"/>
              </a:lnSpc>
              <a:buNone/>
            </a:pPr>
            <a:r>
              <a:rPr lang="en-US" sz="1400" dirty="0"/>
              <a:t>Delta and gamma (video extremeness and video alignment) have the strongest impact on the avg extremeness of videos watched. A higher delta == higher extremeness </a:t>
            </a:r>
            <a:r>
              <a:rPr lang="en-US" sz="1400" b="1" i="1" dirty="0"/>
              <a:t>(in proximity to extreme being 1, I still have to go fix it and I don’t know why I didn’t do that first)</a:t>
            </a:r>
            <a:r>
              <a:rPr lang="en-US" sz="1400" dirty="0"/>
              <a:t>. Lower delta == closer to average (pay attention to the left axis there). Gamma doesn’t vary the extremeness too much (except for whatever’s going on with 0.1), but it seems that the extremes are pushed towards (higher gamma pushes towards left-leaning videos from center, lower gamma pushes towards right-leaning videos from center).</a:t>
            </a:r>
          </a:p>
        </p:txBody>
      </p:sp>
      <p:pic>
        <p:nvPicPr>
          <p:cNvPr id="5" name="Picture 4">
            <a:extLst>
              <a:ext uri="{FF2B5EF4-FFF2-40B4-BE49-F238E27FC236}">
                <a16:creationId xmlns:a16="http://schemas.microsoft.com/office/drawing/2014/main" id="{F79255BA-8169-9A3D-F1CD-C55598F27E6B}"/>
              </a:ext>
            </a:extLst>
          </p:cNvPr>
          <p:cNvPicPr>
            <a:picLocks noChangeAspect="1"/>
          </p:cNvPicPr>
          <p:nvPr/>
        </p:nvPicPr>
        <p:blipFill rotWithShape="1">
          <a:blip r:embed="rId2"/>
          <a:srcRect t="499"/>
          <a:stretch/>
        </p:blipFill>
        <p:spPr>
          <a:xfrm>
            <a:off x="224569" y="1014150"/>
            <a:ext cx="5381953" cy="3674228"/>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E500A081-82DD-C79C-5E7F-573DFFB04638}"/>
              </a:ext>
            </a:extLst>
          </p:cNvPr>
          <p:cNvPicPr>
            <a:picLocks noChangeAspect="1"/>
          </p:cNvPicPr>
          <p:nvPr/>
        </p:nvPicPr>
        <p:blipFill rotWithShape="1">
          <a:blip r:embed="rId3">
            <a:extLst>
              <a:ext uri="{28A0092B-C50C-407E-A947-70E740481C1C}">
                <a14:useLocalDpi xmlns:a14="http://schemas.microsoft.com/office/drawing/2010/main" val="0"/>
              </a:ext>
            </a:extLst>
          </a:blip>
          <a:srcRect t="2431" b="2619"/>
          <a:stretch/>
        </p:blipFill>
        <p:spPr>
          <a:xfrm>
            <a:off x="6187454" y="2948247"/>
            <a:ext cx="5490303" cy="3909753"/>
          </a:xfrm>
          <a:prstGeom prst="rect">
            <a:avLst/>
          </a:prstGeom>
        </p:spPr>
      </p:pic>
      <p:sp>
        <p:nvSpPr>
          <p:cNvPr id="7" name="TextBox 6">
            <a:extLst>
              <a:ext uri="{FF2B5EF4-FFF2-40B4-BE49-F238E27FC236}">
                <a16:creationId xmlns:a16="http://schemas.microsoft.com/office/drawing/2014/main" id="{D8AF8C2A-81A0-E4F7-7D6D-059CD803F087}"/>
              </a:ext>
            </a:extLst>
          </p:cNvPr>
          <p:cNvSpPr txBox="1"/>
          <p:nvPr/>
        </p:nvSpPr>
        <p:spPr>
          <a:xfrm>
            <a:off x="7855106" y="5622174"/>
            <a:ext cx="3447432" cy="461665"/>
          </a:xfrm>
          <a:prstGeom prst="rect">
            <a:avLst/>
          </a:prstGeom>
          <a:noFill/>
        </p:spPr>
        <p:txBody>
          <a:bodyPr wrap="square" rtlCol="0">
            <a:spAutoFit/>
          </a:bodyPr>
          <a:lstStyle/>
          <a:p>
            <a:r>
              <a:rPr lang="en-US" sz="2400" b="1" i="1" dirty="0"/>
              <a:t>gamma (alignment)</a:t>
            </a:r>
          </a:p>
        </p:txBody>
      </p:sp>
      <p:sp>
        <p:nvSpPr>
          <p:cNvPr id="10" name="TextBox 9">
            <a:extLst>
              <a:ext uri="{FF2B5EF4-FFF2-40B4-BE49-F238E27FC236}">
                <a16:creationId xmlns:a16="http://schemas.microsoft.com/office/drawing/2014/main" id="{88FF5B47-920F-C061-F12F-91CE4F4F9483}"/>
              </a:ext>
            </a:extLst>
          </p:cNvPr>
          <p:cNvSpPr txBox="1"/>
          <p:nvPr/>
        </p:nvSpPr>
        <p:spPr>
          <a:xfrm>
            <a:off x="470633" y="4672290"/>
            <a:ext cx="3447432" cy="461665"/>
          </a:xfrm>
          <a:prstGeom prst="rect">
            <a:avLst/>
          </a:prstGeom>
          <a:noFill/>
        </p:spPr>
        <p:txBody>
          <a:bodyPr wrap="square" rtlCol="0">
            <a:spAutoFit/>
          </a:bodyPr>
          <a:lstStyle/>
          <a:p>
            <a:r>
              <a:rPr lang="en-US" sz="2400" b="1" i="1" dirty="0"/>
              <a:t>delta (vid extremeness)</a:t>
            </a:r>
          </a:p>
        </p:txBody>
      </p:sp>
    </p:spTree>
    <p:extLst>
      <p:ext uri="{BB962C8B-B14F-4D97-AF65-F5344CB8AC3E}">
        <p14:creationId xmlns:p14="http://schemas.microsoft.com/office/powerpoint/2010/main" val="41850542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7C56-1487-FA7B-1EEC-E41E34F11A8E}"/>
              </a:ext>
            </a:extLst>
          </p:cNvPr>
          <p:cNvSpPr>
            <a:spLocks noGrp="1"/>
          </p:cNvSpPr>
          <p:nvPr>
            <p:ph type="title"/>
          </p:nvPr>
        </p:nvSpPr>
        <p:spPr>
          <a:xfrm>
            <a:off x="8145025" y="1742902"/>
            <a:ext cx="3383280" cy="1920240"/>
          </a:xfrm>
        </p:spPr>
        <p:txBody>
          <a:bodyPr/>
          <a:lstStyle/>
          <a:p>
            <a:r>
              <a:rPr lang="en-US" dirty="0"/>
              <a:t>So, what’s up with alpha? And beta, for that matter?</a:t>
            </a:r>
          </a:p>
        </p:txBody>
      </p:sp>
      <p:pic>
        <p:nvPicPr>
          <p:cNvPr id="1026" name="Picture 2" descr="thinking face&quot; Emoji - Download for free – Iconduck">
            <a:extLst>
              <a:ext uri="{FF2B5EF4-FFF2-40B4-BE49-F238E27FC236}">
                <a16:creationId xmlns:a16="http://schemas.microsoft.com/office/drawing/2014/main" id="{991EF332-EF0F-A2EC-F0CB-F30308640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8233" y="4777048"/>
            <a:ext cx="1814449" cy="1920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aph with colored lines and numbers&#10;&#10;Description automatically generated">
            <a:extLst>
              <a:ext uri="{FF2B5EF4-FFF2-40B4-BE49-F238E27FC236}">
                <a16:creationId xmlns:a16="http://schemas.microsoft.com/office/drawing/2014/main" id="{CEE2DA68-5370-A427-DE22-F1F97D641A4B}"/>
              </a:ext>
            </a:extLst>
          </p:cNvPr>
          <p:cNvPicPr>
            <a:picLocks noChangeAspect="1"/>
          </p:cNvPicPr>
          <p:nvPr/>
        </p:nvPicPr>
        <p:blipFill rotWithShape="1">
          <a:blip r:embed="rId3">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6" name="Picture 5" descr="A graph of a graph showing a number of people&#10;&#10;Description automatically generated with medium confidence">
            <a:extLst>
              <a:ext uri="{FF2B5EF4-FFF2-40B4-BE49-F238E27FC236}">
                <a16:creationId xmlns:a16="http://schemas.microsoft.com/office/drawing/2014/main" id="{95BA5572-B404-1C67-9BE1-C24F846E36F7}"/>
              </a:ext>
            </a:extLst>
          </p:cNvPr>
          <p:cNvPicPr>
            <a:picLocks noChangeAspect="1"/>
          </p:cNvPicPr>
          <p:nvPr/>
        </p:nvPicPr>
        <p:blipFill rotWithShape="1">
          <a:blip r:embed="rId4">
            <a:extLst>
              <a:ext uri="{28A0092B-C50C-407E-A947-70E740481C1C}">
                <a14:useLocalDpi xmlns:a14="http://schemas.microsoft.com/office/drawing/2010/main" val="0"/>
              </a:ext>
            </a:extLst>
          </a:blip>
          <a:srcRect t="2365" b="1963"/>
          <a:stretch/>
        </p:blipFill>
        <p:spPr>
          <a:xfrm>
            <a:off x="814642" y="3467583"/>
            <a:ext cx="4501108" cy="3229705"/>
          </a:xfrm>
          <a:prstGeom prst="rect">
            <a:avLst/>
          </a:prstGeom>
        </p:spPr>
      </p:pic>
      <p:sp>
        <p:nvSpPr>
          <p:cNvPr id="7" name="TextBox 6">
            <a:extLst>
              <a:ext uri="{FF2B5EF4-FFF2-40B4-BE49-F238E27FC236}">
                <a16:creationId xmlns:a16="http://schemas.microsoft.com/office/drawing/2014/main" id="{2E27FFC1-5861-6695-9B4D-178B32F6171B}"/>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8" name="TextBox 7">
            <a:extLst>
              <a:ext uri="{FF2B5EF4-FFF2-40B4-BE49-F238E27FC236}">
                <a16:creationId xmlns:a16="http://schemas.microsoft.com/office/drawing/2014/main" id="{527B8C1F-50BD-C67D-C45E-C77770F5D3D7}"/>
              </a:ext>
            </a:extLst>
          </p:cNvPr>
          <p:cNvSpPr txBox="1"/>
          <p:nvPr/>
        </p:nvSpPr>
        <p:spPr>
          <a:xfrm>
            <a:off x="2211543" y="3766841"/>
            <a:ext cx="2552428" cy="461665"/>
          </a:xfrm>
          <a:prstGeom prst="rect">
            <a:avLst/>
          </a:prstGeom>
          <a:noFill/>
        </p:spPr>
        <p:txBody>
          <a:bodyPr wrap="square" rtlCol="0">
            <a:spAutoFit/>
          </a:bodyPr>
          <a:lstStyle/>
          <a:p>
            <a:r>
              <a:rPr lang="en-US" sz="2400" b="1" i="1" dirty="0"/>
              <a:t>beta (popularity)</a:t>
            </a:r>
          </a:p>
        </p:txBody>
      </p:sp>
      <p:sp>
        <p:nvSpPr>
          <p:cNvPr id="9" name="Oval 8">
            <a:extLst>
              <a:ext uri="{FF2B5EF4-FFF2-40B4-BE49-F238E27FC236}">
                <a16:creationId xmlns:a16="http://schemas.microsoft.com/office/drawing/2014/main" id="{B6244DF5-E3C1-5697-2B18-287F05EC6121}"/>
              </a:ext>
            </a:extLst>
          </p:cNvPr>
          <p:cNvSpPr/>
          <p:nvPr/>
        </p:nvSpPr>
        <p:spPr>
          <a:xfrm>
            <a:off x="742604" y="998801"/>
            <a:ext cx="5109556" cy="1229010"/>
          </a:xfrm>
          <a:prstGeom prst="ellipse">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allout: Line 9">
            <a:extLst>
              <a:ext uri="{FF2B5EF4-FFF2-40B4-BE49-F238E27FC236}">
                <a16:creationId xmlns:a16="http://schemas.microsoft.com/office/drawing/2014/main" id="{70949B33-D241-21FE-7850-A640D4F71860}"/>
              </a:ext>
            </a:extLst>
          </p:cNvPr>
          <p:cNvSpPr/>
          <p:nvPr/>
        </p:nvSpPr>
        <p:spPr>
          <a:xfrm>
            <a:off x="6410739" y="4260162"/>
            <a:ext cx="1868737" cy="1197783"/>
          </a:xfrm>
          <a:prstGeom prst="borderCallout1">
            <a:avLst>
              <a:gd name="adj1" fmla="val 58456"/>
              <a:gd name="adj2" fmla="val 1429"/>
              <a:gd name="adj3" fmla="val -166345"/>
              <a:gd name="adj4" fmla="val -96449"/>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are all the other lines????</a:t>
            </a:r>
          </a:p>
        </p:txBody>
      </p:sp>
    </p:spTree>
    <p:extLst>
      <p:ext uri="{BB962C8B-B14F-4D97-AF65-F5344CB8AC3E}">
        <p14:creationId xmlns:p14="http://schemas.microsoft.com/office/powerpoint/2010/main" val="260645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p:txBody>
          <a:bodyPr>
            <a:normAutofit fontScale="90000"/>
          </a:bodyPr>
          <a:lstStyle/>
          <a:p>
            <a:r>
              <a:rPr lang="en-US" sz="3000" i="1" dirty="0"/>
              <a:t>Look at how each system affects users in the middle and extremes separately, rather than just the overall averages.</a:t>
            </a:r>
            <a:br>
              <a:rPr lang="en-US" sz="3000" i="1" dirty="0"/>
            </a:br>
            <a:r>
              <a:rPr lang="en-US" sz="800" i="1" dirty="0"/>
              <a:t> </a:t>
            </a:r>
            <a:br>
              <a:rPr lang="en-US" sz="3000" i="1" dirty="0"/>
            </a:br>
            <a:r>
              <a:rPr lang="en-US" sz="2400" dirty="0">
                <a:solidFill>
                  <a:schemeClr val="tx2"/>
                </a:solidFill>
              </a:rPr>
              <a:t>Goal: see how more run-of-the-mill, not extreme users are affected by the different rec. systems.</a:t>
            </a:r>
            <a:br>
              <a:rPr lang="en-US" sz="3000" i="1" dirty="0"/>
            </a:br>
            <a:endParaRPr lang="en-US" sz="3000" i="1" dirty="0"/>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676656" y="2011680"/>
            <a:ext cx="11077540" cy="4150822"/>
          </a:xfrm>
        </p:spPr>
        <p:txBody>
          <a:bodyPr>
            <a:normAutofit/>
          </a:bodyPr>
          <a:lstStyle/>
          <a:p>
            <a:pPr marL="0" indent="0">
              <a:buNone/>
            </a:pPr>
            <a:r>
              <a:rPr lang="en-US" dirty="0"/>
              <a:t>Steps to do so:</a:t>
            </a:r>
          </a:p>
          <a:p>
            <a:pPr>
              <a:buFont typeface="Arial" panose="020B0604020202020204" pitchFamily="34" charset="0"/>
              <a:buChar char="•"/>
            </a:pPr>
            <a:r>
              <a:rPr lang="en-US" dirty="0"/>
              <a:t> Run simulation with just the agents in the middle three archetypes, aka the middle 56% of agents. Or, generate only agents in these three archetypes (might be easier).</a:t>
            </a: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"passive_liberal"</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"politically_disengaged"</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0.26</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"moderate"</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pPr>
              <a:buFont typeface="Arial" panose="020B0604020202020204" pitchFamily="34" charset="0"/>
              <a:buChar char="•"/>
            </a:pPr>
            <a:r>
              <a:rPr lang="en-US" dirty="0"/>
              <a:t> Generate graphs, with averages like usual, for just these agents, instead of everybody.</a:t>
            </a:r>
          </a:p>
          <a:p>
            <a:pPr>
              <a:buFont typeface="Arial" panose="020B0604020202020204" pitchFamily="34" charset="0"/>
              <a:buChar char="•"/>
            </a:pPr>
            <a:r>
              <a:rPr lang="en-US" dirty="0"/>
              <a:t> Compare side-by-side how the numbers change for these middle agents.</a:t>
            </a:r>
          </a:p>
          <a:p>
            <a:pPr>
              <a:buFont typeface="Arial" panose="020B0604020202020204" pitchFamily="34" charset="0"/>
              <a:buChar char="•"/>
            </a:pPr>
            <a:r>
              <a:rPr lang="en-US" dirty="0"/>
              <a:t> If desired, repeat for just the extreme agents.</a:t>
            </a:r>
          </a:p>
        </p:txBody>
      </p:sp>
    </p:spTree>
    <p:extLst>
      <p:ext uri="{BB962C8B-B14F-4D97-AF65-F5344CB8AC3E}">
        <p14:creationId xmlns:p14="http://schemas.microsoft.com/office/powerpoint/2010/main" val="9968934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688A-AF6C-1CE4-6DCB-19B417CA87CA}"/>
              </a:ext>
            </a:extLst>
          </p:cNvPr>
          <p:cNvSpPr>
            <a:spLocks noGrp="1"/>
          </p:cNvSpPr>
          <p:nvPr>
            <p:ph type="title"/>
          </p:nvPr>
        </p:nvSpPr>
        <p:spPr/>
        <p:txBody>
          <a:bodyPr/>
          <a:lstStyle/>
          <a:p>
            <a:r>
              <a:rPr lang="en-US" dirty="0"/>
              <a:t>So, what’s happening?</a:t>
            </a:r>
          </a:p>
        </p:txBody>
      </p:sp>
      <p:sp>
        <p:nvSpPr>
          <p:cNvPr id="5" name="Text Placeholder 4">
            <a:extLst>
              <a:ext uri="{FF2B5EF4-FFF2-40B4-BE49-F238E27FC236}">
                <a16:creationId xmlns:a16="http://schemas.microsoft.com/office/drawing/2014/main" id="{00A47530-6185-CA0D-BF9E-C115EDD0497B}"/>
              </a:ext>
            </a:extLst>
          </p:cNvPr>
          <p:cNvSpPr>
            <a:spLocks noGrp="1"/>
          </p:cNvSpPr>
          <p:nvPr>
            <p:ph type="body" sz="quarter" idx="3"/>
          </p:nvPr>
        </p:nvSpPr>
        <p:spPr/>
        <p:txBody>
          <a:bodyPr/>
          <a:lstStyle/>
          <a:p>
            <a:r>
              <a:rPr lang="en-US" dirty="0"/>
              <a:t>Alpha is barely changing!</a:t>
            </a:r>
          </a:p>
        </p:txBody>
      </p:sp>
      <p:sp>
        <p:nvSpPr>
          <p:cNvPr id="6" name="Content Placeholder 5">
            <a:extLst>
              <a:ext uri="{FF2B5EF4-FFF2-40B4-BE49-F238E27FC236}">
                <a16:creationId xmlns:a16="http://schemas.microsoft.com/office/drawing/2014/main" id="{A79B48B7-92F1-FA63-0CA0-54BBB8A547DF}"/>
              </a:ext>
            </a:extLst>
          </p:cNvPr>
          <p:cNvSpPr>
            <a:spLocks noGrp="1"/>
          </p:cNvSpPr>
          <p:nvPr>
            <p:ph sz="quarter" idx="4"/>
          </p:nvPr>
        </p:nvSpPr>
        <p:spPr/>
        <p:txBody>
          <a:bodyPr/>
          <a:lstStyle/>
          <a:p>
            <a:pPr marL="0" indent="0">
              <a:buNone/>
            </a:pPr>
            <a:r>
              <a:rPr lang="en-US" dirty="0"/>
              <a:t>I spent ages changing around the axes and graph colors to see what was happening. Turns out alpha (video length) is just not really having a big effect on video extremeness. Which makes sense. I am assuming the same is the case for beta (video popularity).</a:t>
            </a:r>
          </a:p>
        </p:txBody>
      </p:sp>
      <p:pic>
        <p:nvPicPr>
          <p:cNvPr id="9" name="alpha value changing">
            <a:hlinkClick r:id="" action="ppaction://media"/>
            <a:extLst>
              <a:ext uri="{FF2B5EF4-FFF2-40B4-BE49-F238E27FC236}">
                <a16:creationId xmlns:a16="http://schemas.microsoft.com/office/drawing/2014/main" id="{D19BFC2F-206E-A08A-1A0D-1C72396F99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350" t="9751" r="15984" b="8930"/>
          <a:stretch/>
        </p:blipFill>
        <p:spPr>
          <a:xfrm>
            <a:off x="387926" y="2157731"/>
            <a:ext cx="5563985" cy="3363538"/>
          </a:xfrm>
          <a:prstGeom prst="rect">
            <a:avLst/>
          </a:prstGeom>
        </p:spPr>
      </p:pic>
    </p:spTree>
    <p:extLst>
      <p:ext uri="{BB962C8B-B14F-4D97-AF65-F5344CB8AC3E}">
        <p14:creationId xmlns:p14="http://schemas.microsoft.com/office/powerpoint/2010/main" val="24328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551929" y="0"/>
            <a:ext cx="10772775" cy="1658198"/>
          </a:xfrm>
        </p:spPr>
        <p:txBody>
          <a:bodyPr/>
          <a:lstStyle/>
          <a:p>
            <a:r>
              <a:rPr lang="en-US" dirty="0"/>
              <a:t>Todo for this weekend</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fontScale="92500" lnSpcReduction="20000"/>
          </a:bodyPr>
          <a:lstStyle/>
          <a:p>
            <a:pPr>
              <a:buFont typeface="Arial" panose="020B0604020202020204" pitchFamily="34" charset="0"/>
              <a:buChar char="•"/>
            </a:pPr>
            <a:r>
              <a:rPr lang="en-US" dirty="0"/>
              <a:t> Fix delta issue!!!!!!!!! (done!)</a:t>
            </a:r>
          </a:p>
          <a:p>
            <a:pPr>
              <a:buFont typeface="Arial" panose="020B0604020202020204" pitchFamily="34" charset="0"/>
              <a:buChar char="•"/>
            </a:pPr>
            <a:r>
              <a:rPr lang="en-US" dirty="0"/>
              <a:t> Make a lot of graphs (see following slides)</a:t>
            </a:r>
          </a:p>
          <a:p>
            <a:pPr lvl="1">
              <a:buFont typeface="Arial" panose="020B0604020202020204" pitchFamily="34" charset="0"/>
              <a:buChar char="•"/>
            </a:pPr>
            <a:r>
              <a:rPr lang="en-US" dirty="0"/>
              <a:t>(Almost) all x-axis are the user’s video preference</a:t>
            </a:r>
          </a:p>
          <a:p>
            <a:pPr lvl="2">
              <a:buFont typeface="Arial" panose="020B0604020202020204" pitchFamily="34" charset="0"/>
              <a:buChar char="•"/>
            </a:pPr>
            <a:r>
              <a:rPr lang="en-US" i="0" dirty="0">
                <a:solidFill>
                  <a:srgbClr val="2078B4"/>
                </a:solidFill>
              </a:rPr>
              <a:t>Alpha x-axis: </a:t>
            </a:r>
            <a:r>
              <a:rPr lang="en-US" i="0" dirty="0"/>
              <a:t>array of all daily_agent_longest_vid: </a:t>
            </a:r>
            <a:r>
              <a:rPr lang="en-US" b="1" dirty="0"/>
              <a:t>x_agent_len_thresholds</a:t>
            </a:r>
          </a:p>
          <a:p>
            <a:pPr lvl="2">
              <a:buFont typeface="Arial" panose="020B0604020202020204" pitchFamily="34" charset="0"/>
              <a:buChar char="•"/>
            </a:pPr>
            <a:r>
              <a:rPr lang="en-US" i="0" dirty="0">
                <a:solidFill>
                  <a:srgbClr val="99CD31"/>
                </a:solidFill>
              </a:rPr>
              <a:t>Beta x-axis:</a:t>
            </a:r>
            <a:r>
              <a:rPr lang="en-US" i="0" dirty="0"/>
              <a:t> array of all daily_agent_pop_thresh: </a:t>
            </a:r>
            <a:r>
              <a:rPr lang="en-US" b="1" dirty="0"/>
              <a:t>x_agent_pop_thresholds</a:t>
            </a:r>
          </a:p>
          <a:p>
            <a:pPr lvl="2">
              <a:buFont typeface="Arial" panose="020B0604020202020204" pitchFamily="34" charset="0"/>
              <a:buChar char="•"/>
            </a:pPr>
            <a:r>
              <a:rPr lang="en-US" i="0" dirty="0">
                <a:solidFill>
                  <a:srgbClr val="7030A0"/>
                </a:solidFill>
              </a:rPr>
              <a:t>Delta x-axis:</a:t>
            </a:r>
            <a:r>
              <a:rPr lang="en-US" i="0" dirty="0"/>
              <a:t> n/a</a:t>
            </a:r>
            <a:endParaRPr lang="en-US" b="1" dirty="0"/>
          </a:p>
          <a:p>
            <a:pPr lvl="2">
              <a:buFont typeface="Arial" panose="020B0604020202020204" pitchFamily="34" charset="0"/>
              <a:buChar char="•"/>
            </a:pPr>
            <a:r>
              <a:rPr lang="en-US" i="0" dirty="0">
                <a:solidFill>
                  <a:srgbClr val="FE94DB"/>
                </a:solidFill>
              </a:rPr>
              <a:t>Gamma x-axis:</a:t>
            </a:r>
            <a:r>
              <a:rPr lang="en-US" i="0" dirty="0"/>
              <a:t> same as whatever delta is using now</a:t>
            </a:r>
          </a:p>
          <a:p>
            <a:pPr marL="0" lvl="2" indent="0">
              <a:buNone/>
            </a:pPr>
            <a:endParaRPr lang="en-US" b="1" dirty="0"/>
          </a:p>
          <a:p>
            <a:pPr lvl="1">
              <a:buFont typeface="Arial" panose="020B0604020202020204" pitchFamily="34" charset="0"/>
              <a:buChar char="•"/>
            </a:pPr>
            <a:r>
              <a:rPr lang="en-US" dirty="0"/>
              <a:t>All y-axis arrays end in _watched</a:t>
            </a:r>
          </a:p>
          <a:p>
            <a:pPr lvl="2">
              <a:buFont typeface="Arial" panose="020B0604020202020204" pitchFamily="34" charset="0"/>
              <a:buChar char="•"/>
            </a:pPr>
            <a:r>
              <a:rPr lang="en-US" i="0" dirty="0">
                <a:solidFill>
                  <a:srgbClr val="2078B4"/>
                </a:solidFill>
              </a:rPr>
              <a:t>Alpha y-axis: </a:t>
            </a:r>
            <a:r>
              <a:rPr lang="en-US" i="0" dirty="0">
                <a:solidFill>
                  <a:schemeClr val="tx1"/>
                </a:solidFill>
              </a:rPr>
              <a:t>in the array daily_agent_lens, append suggested_video.length (when a video is watched successfully). When that agent is done watching for the day, take the average of daily_agent_lens and append that to </a:t>
            </a:r>
            <a:r>
              <a:rPr lang="en-US" b="1" dirty="0"/>
              <a:t>y_agent_avg_len_watched</a:t>
            </a:r>
            <a:endParaRPr lang="en-US" i="0" dirty="0"/>
          </a:p>
          <a:p>
            <a:pPr lvl="2">
              <a:buFont typeface="Arial" panose="020B0604020202020204" pitchFamily="34" charset="0"/>
              <a:buChar char="•"/>
            </a:pPr>
            <a:r>
              <a:rPr lang="en-US" i="0" dirty="0">
                <a:solidFill>
                  <a:srgbClr val="99CD31"/>
                </a:solidFill>
              </a:rPr>
              <a:t>Beta y-axis: </a:t>
            </a:r>
            <a:r>
              <a:rPr lang="en-US" i="0" dirty="0">
                <a:solidFill>
                  <a:schemeClr val="tx1"/>
                </a:solidFill>
              </a:rPr>
              <a:t>in the array daily_agent_pops, append suggested_video.views (when a video is watched successfully). When that agent is done watching for the day, take the average of daily_agent_pops and append that to </a:t>
            </a:r>
            <a:r>
              <a:rPr lang="en-US" b="1" dirty="0"/>
              <a:t>y_agent_avg_pop_watched</a:t>
            </a:r>
            <a:endParaRPr lang="en-US" i="0" dirty="0"/>
          </a:p>
          <a:p>
            <a:pPr lvl="2">
              <a:buFont typeface="Arial" panose="020B0604020202020204" pitchFamily="34" charset="0"/>
              <a:buChar char="•"/>
            </a:pPr>
            <a:r>
              <a:rPr lang="en-US" i="0" dirty="0">
                <a:solidFill>
                  <a:srgbClr val="7030A0"/>
                </a:solidFill>
              </a:rPr>
              <a:t>Delta y-axis:</a:t>
            </a:r>
            <a:r>
              <a:rPr lang="en-US" i="0" dirty="0"/>
              <a:t> n/a</a:t>
            </a:r>
          </a:p>
          <a:p>
            <a:pPr lvl="2">
              <a:buFont typeface="Arial" panose="020B0604020202020204" pitchFamily="34" charset="0"/>
              <a:buChar char="•"/>
            </a:pPr>
            <a:r>
              <a:rPr lang="en-US" i="0" dirty="0">
                <a:solidFill>
                  <a:srgbClr val="FE94DB"/>
                </a:solidFill>
              </a:rPr>
              <a:t>Gamma y-axis:</a:t>
            </a:r>
            <a:r>
              <a:rPr lang="en-US" i="0" dirty="0"/>
              <a:t> </a:t>
            </a:r>
            <a:r>
              <a:rPr lang="en-US" i="0" dirty="0">
                <a:solidFill>
                  <a:schemeClr val="tx1"/>
                </a:solidFill>
              </a:rPr>
              <a:t>in the array daily_agent_alignments, append the alignment (abs(suggested_video.extremeness – daily_agent_vid_extr)) (when a video is watched successfully). When that agent is done watching for the day, take the average of daily_agent_alignments and append that to </a:t>
            </a:r>
            <a:r>
              <a:rPr lang="en-US" b="1" dirty="0"/>
              <a:t>y_agent_avg_align_watched</a:t>
            </a:r>
            <a:endParaRPr lang="en-US" dirty="0"/>
          </a:p>
        </p:txBody>
      </p:sp>
    </p:spTree>
    <p:extLst>
      <p:ext uri="{BB962C8B-B14F-4D97-AF65-F5344CB8AC3E}">
        <p14:creationId xmlns:p14="http://schemas.microsoft.com/office/powerpoint/2010/main" val="3345249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lnSpcReduction="10000"/>
          </a:bodyPr>
          <a:lstStyle/>
          <a:p>
            <a:pPr marL="0" lvl="2" indent="0">
              <a:buNone/>
            </a:pPr>
            <a:r>
              <a:rPr lang="en-US" sz="1800" i="0" dirty="0">
                <a:solidFill>
                  <a:srgbClr val="2078B4"/>
                </a:solidFill>
              </a:rPr>
              <a:t>Alpha x-axis: </a:t>
            </a:r>
            <a:r>
              <a:rPr lang="en-US" sz="1800" i="0" dirty="0"/>
              <a:t>array of all </a:t>
            </a:r>
            <a:r>
              <a:rPr lang="en-US" sz="1800" i="0" dirty="0" err="1"/>
              <a:t>daily_agent_longest_vid</a:t>
            </a:r>
            <a:r>
              <a:rPr lang="en-US" sz="1800" i="0" dirty="0"/>
              <a:t>: </a:t>
            </a:r>
            <a:r>
              <a:rPr lang="en-US" sz="1800" b="1" dirty="0" err="1"/>
              <a:t>x_agent_len_thresholds</a:t>
            </a:r>
            <a:r>
              <a:rPr lang="en-US" sz="1800" b="1" dirty="0"/>
              <a:t> </a:t>
            </a:r>
            <a:r>
              <a:rPr lang="en-US" sz="1800" i="0" dirty="0" err="1"/>
              <a:t>agent_len_thresholds.append</a:t>
            </a:r>
            <a:r>
              <a:rPr lang="en-US" sz="1800" i="0" dirty="0"/>
              <a:t>(</a:t>
            </a:r>
            <a:r>
              <a:rPr lang="en-US" sz="1800" i="0" dirty="0" err="1"/>
              <a:t>daily_agent_longest_vid</a:t>
            </a:r>
            <a:r>
              <a:rPr lang="en-US" sz="1800" i="0" dirty="0"/>
              <a:t>)</a:t>
            </a:r>
          </a:p>
          <a:p>
            <a:pPr marL="0" lvl="2" indent="0">
              <a:buNone/>
            </a:pPr>
            <a:r>
              <a:rPr lang="en-US" sz="1800" i="0" dirty="0">
                <a:solidFill>
                  <a:srgbClr val="2078B4"/>
                </a:solidFill>
              </a:rPr>
              <a:t>Alpha y-axis: inside each agent’s run. </a:t>
            </a:r>
            <a:r>
              <a:rPr lang="en-US" sz="1800" i="0" dirty="0">
                <a:solidFill>
                  <a:schemeClr val="tx1"/>
                </a:solidFill>
              </a:rPr>
              <a:t>in the array </a:t>
            </a:r>
            <a:r>
              <a:rPr lang="en-US" sz="1800" i="0" dirty="0">
                <a:solidFill>
                  <a:srgbClr val="26BAB9"/>
                </a:solidFill>
              </a:rPr>
              <a:t>daily_agent_lens</a:t>
            </a:r>
            <a:r>
              <a:rPr lang="en-US" sz="1800" i="0" dirty="0">
                <a:solidFill>
                  <a:schemeClr val="tx1"/>
                </a:solidFill>
              </a:rPr>
              <a:t>, append </a:t>
            </a:r>
            <a:r>
              <a:rPr lang="en-US" sz="1800" i="0" dirty="0">
                <a:solidFill>
                  <a:srgbClr val="26BAB9"/>
                </a:solidFill>
              </a:rPr>
              <a:t>suggested_video.length</a:t>
            </a:r>
            <a:r>
              <a:rPr lang="en-US" sz="1800" i="0" dirty="0">
                <a:solidFill>
                  <a:schemeClr val="tx1"/>
                </a:solidFill>
              </a:rPr>
              <a:t> (when a video is watched successfully). When that agent is done watching for the day, take </a:t>
            </a:r>
            <a:r>
              <a:rPr lang="en-US" sz="1800" i="0" dirty="0">
                <a:solidFill>
                  <a:srgbClr val="26BAB9"/>
                </a:solidFill>
              </a:rPr>
              <a:t>avg(daily_agent_lens)</a:t>
            </a:r>
            <a:r>
              <a:rPr lang="en-US" sz="1800" i="0" dirty="0">
                <a:solidFill>
                  <a:schemeClr val="tx1"/>
                </a:solidFill>
              </a:rPr>
              <a:t> and append that to </a:t>
            </a:r>
            <a:r>
              <a:rPr lang="en-US" sz="1800" i="0" dirty="0" err="1">
                <a:solidFill>
                  <a:srgbClr val="26BAB9"/>
                </a:solidFill>
              </a:rPr>
              <a:t>y_agent_avg_len_watched</a:t>
            </a:r>
            <a:r>
              <a:rPr lang="en-US" sz="1800" i="0" dirty="0">
                <a:solidFill>
                  <a:srgbClr val="26BAB9"/>
                </a:solidFill>
              </a:rPr>
              <a:t> (outside of each agent)</a:t>
            </a:r>
          </a:p>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endParaRPr lang="en-US" b="1" dirty="0"/>
          </a:p>
          <a:p>
            <a:pPr marL="0" lvl="2" indent="0">
              <a:buNone/>
            </a:pPr>
            <a:r>
              <a:rPr lang="en-US" sz="1800" i="0" dirty="0">
                <a:solidFill>
                  <a:srgbClr val="99CD31"/>
                </a:solidFill>
              </a:rPr>
              <a:t>Beta x-axis:</a:t>
            </a:r>
            <a:r>
              <a:rPr lang="en-US" sz="1800" i="0" dirty="0"/>
              <a:t> array of all daily_agent_pop_thresh: </a:t>
            </a:r>
            <a:r>
              <a:rPr lang="en-US" sz="1800" b="1" dirty="0"/>
              <a:t>x_agent_pop_thresholds</a:t>
            </a:r>
          </a:p>
          <a:p>
            <a:pPr marL="0" lvl="2" indent="0">
              <a:buNone/>
            </a:pPr>
            <a:r>
              <a:rPr lang="en-US" sz="1800" i="0" dirty="0">
                <a:solidFill>
                  <a:srgbClr val="99CD31"/>
                </a:solidFill>
              </a:rPr>
              <a:t>Beta y-axis: </a:t>
            </a:r>
            <a:r>
              <a:rPr lang="en-US" sz="1800" i="0" dirty="0">
                <a:solidFill>
                  <a:schemeClr val="tx1"/>
                </a:solidFill>
              </a:rPr>
              <a:t>in the </a:t>
            </a:r>
            <a:r>
              <a:rPr lang="en-US" sz="1800" i="0" dirty="0">
                <a:solidFill>
                  <a:srgbClr val="99CD31"/>
                </a:solidFill>
              </a:rPr>
              <a:t>array daily_agent_pops</a:t>
            </a:r>
            <a:r>
              <a:rPr lang="en-US" sz="1800" i="0" dirty="0">
                <a:solidFill>
                  <a:schemeClr val="tx1"/>
                </a:solidFill>
              </a:rPr>
              <a:t>, append </a:t>
            </a:r>
            <a:r>
              <a:rPr lang="en-US" sz="1800" i="0" dirty="0">
                <a:solidFill>
                  <a:srgbClr val="99CD31"/>
                </a:solidFill>
              </a:rPr>
              <a:t>suggested_video.views </a:t>
            </a:r>
            <a:r>
              <a:rPr lang="en-US" sz="1800" i="0" dirty="0">
                <a:solidFill>
                  <a:schemeClr val="tx1"/>
                </a:solidFill>
              </a:rPr>
              <a:t>(when a video is watched successfully). When that agent is done watching for the day, take </a:t>
            </a:r>
            <a:r>
              <a:rPr lang="en-US" sz="1800" i="0" dirty="0">
                <a:solidFill>
                  <a:srgbClr val="99CD31"/>
                </a:solidFill>
              </a:rPr>
              <a:t>avg(daily_agent_pops)</a:t>
            </a:r>
            <a:r>
              <a:rPr lang="en-US" sz="1800" i="0" dirty="0">
                <a:solidFill>
                  <a:schemeClr val="tx1"/>
                </a:solidFill>
              </a:rPr>
              <a:t> and append that to </a:t>
            </a:r>
            <a:r>
              <a:rPr lang="en-US" sz="1800" i="0" dirty="0">
                <a:solidFill>
                  <a:srgbClr val="99CD31"/>
                </a:solidFill>
              </a:rPr>
              <a:t>y_agent_avg_pop_watched</a:t>
            </a:r>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endParaRPr lang="en-US" b="1" dirty="0"/>
          </a:p>
          <a:p>
            <a:pPr marL="0" lvl="2" indent="0">
              <a:buNone/>
            </a:pPr>
            <a:endParaRPr lang="en-US" i="0" dirty="0">
              <a:solidFill>
                <a:srgbClr val="FE94DB"/>
              </a:solidFill>
            </a:endParaRPr>
          </a:p>
          <a:p>
            <a:pPr marL="0" lvl="2" indent="0">
              <a:buNone/>
            </a:pPr>
            <a:r>
              <a:rPr lang="en-US" i="0" dirty="0">
                <a:solidFill>
                  <a:srgbClr val="FE94DB"/>
                </a:solidFill>
              </a:rPr>
              <a:t>Gamma x-axis:</a:t>
            </a:r>
            <a:r>
              <a:rPr lang="en-US" i="0" dirty="0"/>
              <a:t> same as whatever delta is using now</a:t>
            </a:r>
            <a:endParaRPr lang="en-US" b="1" dirty="0"/>
          </a:p>
          <a:p>
            <a:pPr marL="0" lvl="2" indent="0">
              <a:buNone/>
            </a:pPr>
            <a:r>
              <a:rPr lang="en-US" i="0" dirty="0">
                <a:solidFill>
                  <a:srgbClr val="FE94DB"/>
                </a:solidFill>
              </a:rPr>
              <a:t>Gamma y-axis:</a:t>
            </a:r>
            <a:r>
              <a:rPr lang="en-US" i="0" dirty="0"/>
              <a:t> </a:t>
            </a:r>
            <a:r>
              <a:rPr lang="en-US" i="0" dirty="0">
                <a:solidFill>
                  <a:schemeClr val="tx1"/>
                </a:solidFill>
              </a:rPr>
              <a:t>in the array </a:t>
            </a:r>
            <a:r>
              <a:rPr lang="en-US" i="0" dirty="0">
                <a:solidFill>
                  <a:srgbClr val="E271BF"/>
                </a:solidFill>
              </a:rPr>
              <a:t>daily_agent_alignments</a:t>
            </a:r>
            <a:r>
              <a:rPr lang="en-US" i="0" dirty="0">
                <a:solidFill>
                  <a:schemeClr val="tx1"/>
                </a:solidFill>
              </a:rPr>
              <a:t>, append the alignment </a:t>
            </a:r>
            <a:r>
              <a:rPr lang="en-US" i="0" dirty="0">
                <a:solidFill>
                  <a:srgbClr val="E271BF"/>
                </a:solidFill>
              </a:rPr>
              <a:t>(abs(suggested_video.extremeness – daily_agent_vid_extr))</a:t>
            </a:r>
            <a:r>
              <a:rPr lang="en-US" i="0" dirty="0">
                <a:solidFill>
                  <a:schemeClr val="tx1"/>
                </a:solidFill>
              </a:rPr>
              <a:t> when a video is watched successfully. When that agent is done watching for the day, take the </a:t>
            </a:r>
            <a:r>
              <a:rPr lang="en-US" i="0" dirty="0">
                <a:solidFill>
                  <a:srgbClr val="E271BF"/>
                </a:solidFill>
              </a:rPr>
              <a:t>avg(daily_agent_alignments)</a:t>
            </a:r>
            <a:r>
              <a:rPr lang="en-US" i="0" dirty="0">
                <a:solidFill>
                  <a:schemeClr val="tx1"/>
                </a:solidFill>
              </a:rPr>
              <a:t> and append that to </a:t>
            </a:r>
            <a:r>
              <a:rPr lang="en-US" i="0" dirty="0">
                <a:solidFill>
                  <a:srgbClr val="E271BF"/>
                </a:solidFill>
              </a:rPr>
              <a:t>y_agent_avg_align_watched</a:t>
            </a:r>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endParaRPr lang="en-US" i="0" dirty="0">
              <a:solidFill>
                <a:srgbClr val="E271BF"/>
              </a:solidFill>
            </a:endParaRPr>
          </a:p>
        </p:txBody>
      </p:sp>
    </p:spTree>
    <p:extLst>
      <p:ext uri="{BB962C8B-B14F-4D97-AF65-F5344CB8AC3E}">
        <p14:creationId xmlns:p14="http://schemas.microsoft.com/office/powerpoint/2010/main" val="1173422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 (2)</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a:bodyPr>
          <a:lstStyle/>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r>
              <a:rPr lang="en-US" i="0" dirty="0">
                <a:solidFill>
                  <a:schemeClr val="tx1"/>
                </a:solidFill>
              </a:rPr>
              <a:t>Four graphs: one for all 11 values (0.0 – 1.0) of alpha, beta, gamma, and delta</a:t>
            </a:r>
          </a:p>
          <a:p>
            <a:pPr marL="0" lvl="2" indent="0">
              <a:buNone/>
            </a:pPr>
            <a:endParaRPr lang="en-US" i="0" dirty="0">
              <a:solidFill>
                <a:srgbClr val="E271BF"/>
              </a:solidFill>
            </a:endParaRPr>
          </a:p>
        </p:txBody>
      </p:sp>
    </p:spTree>
    <p:extLst>
      <p:ext uri="{BB962C8B-B14F-4D97-AF65-F5344CB8AC3E}">
        <p14:creationId xmlns:p14="http://schemas.microsoft.com/office/powerpoint/2010/main" val="4009517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p:txBody>
          <a:bodyPr/>
          <a:lstStyle/>
          <a:p>
            <a:r>
              <a:rPr lang="en-US" dirty="0"/>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4"/>
            <a:ext cx="4663440" cy="4089850"/>
          </a:xfrm>
        </p:spPr>
        <p:txBody>
          <a:bodyPr/>
          <a:lstStyle/>
          <a:p>
            <a:pPr>
              <a:buFont typeface="Arial" panose="020B0604020202020204" pitchFamily="34" charset="0"/>
              <a:buChar char="•"/>
            </a:pPr>
            <a:r>
              <a:rPr lang="en-US" dirty="0"/>
              <a:t> x-axis: agent’s length threshold</a:t>
            </a:r>
          </a:p>
          <a:p>
            <a:pPr>
              <a:buFont typeface="Arial" panose="020B0604020202020204" pitchFamily="34" charset="0"/>
              <a:buChar char="•"/>
            </a:pPr>
            <a:r>
              <a:rPr lang="en-US" dirty="0"/>
              <a:t> y-axis: avg. length watched by that agent today</a:t>
            </a:r>
          </a:p>
          <a:p>
            <a:pPr lvl="1">
              <a:buFont typeface="Arial" panose="020B0604020202020204" pitchFamily="34" charset="0"/>
              <a:buChar char="•"/>
            </a:pPr>
            <a:r>
              <a:rPr lang="en-US" dirty="0"/>
              <a:t>Need one array inside each agent’s run of the loop to record the </a:t>
            </a:r>
            <a:r>
              <a:rPr lang="en-US" b="1" dirty="0"/>
              <a:t>length</a:t>
            </a:r>
            <a:r>
              <a:rPr lang="en-US" dirty="0"/>
              <a:t> of each video watched, then calculate the avg. of that array for each agent and add it to </a:t>
            </a:r>
            <a:r>
              <a:rPr lang="en-US" b="1" dirty="0"/>
              <a:t>agent_avg_len_watched</a:t>
            </a:r>
          </a:p>
          <a:p>
            <a:pPr lvl="1">
              <a:buFont typeface="Arial" panose="020B0604020202020204" pitchFamily="34" charset="0"/>
              <a:buChar char="•"/>
            </a:pPr>
            <a:endParaRPr lang="en-US" dirty="0"/>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10231333" y="1836783"/>
            <a:ext cx="1740600" cy="234000"/>
            <a:chOff x="10231333" y="1836783"/>
            <a:chExt cx="1740600" cy="234000"/>
          </a:xfrm>
        </p:grpSpPr>
        <mc:AlternateContent xmlns:mc="http://schemas.openxmlformats.org/markup-compatibility/2006" xmlns:p14="http://schemas.microsoft.com/office/powerpoint/2010/main">
          <mc:Choice Requires="p14">
            <p:contentPart p14:bwMode="auto" r:id="rId76">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77"/>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79"/>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1"/>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3"/>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85"/>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87"/>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89"/>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1"/>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3"/>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95"/>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97"/>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99"/>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0">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1"/>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3"/>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05"/>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07"/>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09"/>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1"/>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3"/>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15"/>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17"/>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19"/>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1"/>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1013973" y="2609343"/>
            <a:ext cx="1233720" cy="209160"/>
            <a:chOff x="11013973" y="2609343"/>
            <a:chExt cx="1233720" cy="209160"/>
          </a:xfrm>
        </p:grpSpPr>
        <mc:AlternateContent xmlns:mc="http://schemas.openxmlformats.org/markup-compatibility/2006" xmlns:p14="http://schemas.microsoft.com/office/powerpoint/2010/main">
          <mc:Choice Requires="p14">
            <p:contentPart p14:bwMode="auto" r:id="rId122">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23"/>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25"/>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27"/>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29"/>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31"/>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33"/>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35"/>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37"/>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770490" y="4660277"/>
            <a:ext cx="1829160" cy="335880"/>
            <a:chOff x="770490" y="4660277"/>
            <a:chExt cx="1829160" cy="335880"/>
          </a:xfrm>
        </p:grpSpPr>
        <mc:AlternateContent xmlns:mc="http://schemas.openxmlformats.org/markup-compatibility/2006" xmlns:p14="http://schemas.microsoft.com/office/powerpoint/2010/main">
          <mc:Choice Requires="p14">
            <p:contentPart p14:bwMode="auto" r:id="rId138">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39"/>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41"/>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43"/>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45"/>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47"/>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49"/>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51"/>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53"/>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55"/>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57"/>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59"/>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61"/>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827730" y="5320517"/>
            <a:ext cx="1552680" cy="371160"/>
            <a:chOff x="827730" y="5320517"/>
            <a:chExt cx="1552680" cy="371160"/>
          </a:xfrm>
        </p:grpSpPr>
        <mc:AlternateContent xmlns:mc="http://schemas.openxmlformats.org/markup-compatibility/2006" xmlns:p14="http://schemas.microsoft.com/office/powerpoint/2010/main">
          <mc:Choice Requires="p14">
            <p:contentPart p14:bwMode="auto" r:id="rId162">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63"/>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65"/>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67"/>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69"/>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71"/>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73"/>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75"/>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177"/>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178">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179"/>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181"/>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183"/>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185"/>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187"/>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189"/>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190">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191"/>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193"/>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195"/>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197"/>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199"/>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01"/>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02">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03"/>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05"/>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07"/>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09"/>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11"/>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13"/>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14">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15"/>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17"/>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19"/>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21"/>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23"/>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25"/>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27"/>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29"/>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31"/>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33"/>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35"/>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37"/>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38">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39"/>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41"/>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42">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43"/>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45"/>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46">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47"/>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49"/>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50">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51"/>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53"/>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54">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55"/>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57"/>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59"/>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61"/>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62">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63"/>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65"/>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67"/>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69"/>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71"/>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73"/>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75"/>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277"/>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278">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279"/>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281"/>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7478074" y="4596075"/>
            <a:ext cx="1816560" cy="277920"/>
            <a:chOff x="7478074" y="4596075"/>
            <a:chExt cx="1816560" cy="277920"/>
          </a:xfrm>
        </p:grpSpPr>
        <mc:AlternateContent xmlns:mc="http://schemas.openxmlformats.org/markup-compatibility/2006" xmlns:p14="http://schemas.microsoft.com/office/powerpoint/2010/main">
          <mc:Choice Requires="p14">
            <p:contentPart p14:bwMode="auto" r:id="rId28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28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28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28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28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29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29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29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29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29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0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0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0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10269868" y="4669438"/>
            <a:ext cx="1556280" cy="259560"/>
            <a:chOff x="10269868" y="4669438"/>
            <a:chExt cx="1556280" cy="259560"/>
          </a:xfrm>
        </p:grpSpPr>
        <mc:AlternateContent xmlns:mc="http://schemas.openxmlformats.org/markup-compatibility/2006" xmlns:p14="http://schemas.microsoft.com/office/powerpoint/2010/main">
          <mc:Choice Requires="p14">
            <p:contentPart p14:bwMode="auto" r:id="rId306">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07"/>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09"/>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11"/>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13"/>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15"/>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17"/>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19"/>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21"/>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23"/>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25"/>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27"/>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8">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29"/>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30">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31"/>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33"/>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35"/>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37"/>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39"/>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40">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41"/>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43"/>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45"/>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47"/>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49"/>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50">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51"/>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53"/>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55"/>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57"/>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58">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59"/>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61"/>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63"/>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365"/>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366">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367"/>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369"/>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371"/>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373"/>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374">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375"/>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377"/>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379"/>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381"/>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383"/>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384">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385"/>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387"/>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389"/>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391"/>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393"/>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395"/>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396">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397"/>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399"/>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01"/>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02">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03"/>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05"/>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07"/>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09"/>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11"/>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12">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13"/>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15"/>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17"/>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19"/>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21"/>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23"/>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24">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25"/>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27"/>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29"/>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31"/>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33"/>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34">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35"/>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37"/>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39"/>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40">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41"/>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43"/>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45"/>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47"/>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48">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49"/>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51"/>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53"/>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55"/>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57"/>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59"/>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61"/>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63"/>
                <a:stretch>
                  <a:fillRect/>
                </a:stretch>
              </p:blipFill>
              <p:spPr>
                <a:xfrm>
                  <a:off x="8234788" y="6416357"/>
                  <a:ext cx="164160" cy="196920"/>
                </a:xfrm>
                <a:prstGeom prst="rect">
                  <a:avLst/>
                </a:prstGeom>
              </p:spPr>
            </p:pic>
          </mc:Fallback>
        </mc:AlternateContent>
      </p:grpSp>
      <p:grpSp>
        <p:nvGrpSpPr>
          <p:cNvPr id="361" name="Group 360">
            <a:extLst>
              <a:ext uri="{FF2B5EF4-FFF2-40B4-BE49-F238E27FC236}">
                <a16:creationId xmlns:a16="http://schemas.microsoft.com/office/drawing/2014/main" id="{E7B9B15C-FD9B-0F94-A913-3582A94E6759}"/>
              </a:ext>
            </a:extLst>
          </p:cNvPr>
          <p:cNvGrpSpPr/>
          <p:nvPr/>
        </p:nvGrpSpPr>
        <p:grpSpPr>
          <a:xfrm>
            <a:off x="9694557" y="1815492"/>
            <a:ext cx="421920" cy="224640"/>
            <a:chOff x="9694557" y="1815492"/>
            <a:chExt cx="421920" cy="224640"/>
          </a:xfrm>
        </p:grpSpPr>
        <mc:AlternateContent xmlns:mc="http://schemas.openxmlformats.org/markup-compatibility/2006" xmlns:p14="http://schemas.microsoft.com/office/powerpoint/2010/main">
          <mc:Choice Requires="p14">
            <p:contentPart p14:bwMode="auto" r:id="rId464">
              <p14:nvContentPartPr>
                <p14:cNvPr id="358" name="Ink 357">
                  <a:extLst>
                    <a:ext uri="{FF2B5EF4-FFF2-40B4-BE49-F238E27FC236}">
                      <a16:creationId xmlns:a16="http://schemas.microsoft.com/office/drawing/2014/main" id="{A777A0F5-C536-7C5E-A7B7-9743B46CBD54}"/>
                    </a:ext>
                  </a:extLst>
                </p14:cNvPr>
                <p14:cNvContentPartPr/>
                <p14:nvPr/>
              </p14:nvContentPartPr>
              <p14:xfrm>
                <a:off x="9694557" y="1849692"/>
                <a:ext cx="28080" cy="190440"/>
              </p14:xfrm>
            </p:contentPart>
          </mc:Choice>
          <mc:Fallback xmlns="">
            <p:pic>
              <p:nvPicPr>
                <p:cNvPr id="358" name="Ink 357">
                  <a:extLst>
                    <a:ext uri="{FF2B5EF4-FFF2-40B4-BE49-F238E27FC236}">
                      <a16:creationId xmlns:a16="http://schemas.microsoft.com/office/drawing/2014/main" id="{A777A0F5-C536-7C5E-A7B7-9743B46CBD54}"/>
                    </a:ext>
                  </a:extLst>
                </p:cNvPr>
                <p:cNvPicPr/>
                <p:nvPr/>
              </p:nvPicPr>
              <p:blipFill>
                <a:blip r:embed="rId465"/>
                <a:stretch>
                  <a:fillRect/>
                </a:stretch>
              </p:blipFill>
              <p:spPr>
                <a:xfrm>
                  <a:off x="9676557" y="1832052"/>
                  <a:ext cx="63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59" name="Ink 358">
                  <a:extLst>
                    <a:ext uri="{FF2B5EF4-FFF2-40B4-BE49-F238E27FC236}">
                      <a16:creationId xmlns:a16="http://schemas.microsoft.com/office/drawing/2014/main" id="{08D90B5A-1990-FB65-1E0F-33AAF3BE7947}"/>
                    </a:ext>
                  </a:extLst>
                </p14:cNvPr>
                <p14:cNvContentPartPr/>
                <p14:nvPr/>
              </p14:nvContentPartPr>
              <p14:xfrm>
                <a:off x="9795357" y="1828092"/>
                <a:ext cx="137880" cy="203760"/>
              </p14:xfrm>
            </p:contentPart>
          </mc:Choice>
          <mc:Fallback xmlns="">
            <p:pic>
              <p:nvPicPr>
                <p:cNvPr id="359" name="Ink 358">
                  <a:extLst>
                    <a:ext uri="{FF2B5EF4-FFF2-40B4-BE49-F238E27FC236}">
                      <a16:creationId xmlns:a16="http://schemas.microsoft.com/office/drawing/2014/main" id="{08D90B5A-1990-FB65-1E0F-33AAF3BE7947}"/>
                    </a:ext>
                  </a:extLst>
                </p:cNvPr>
                <p:cNvPicPr/>
                <p:nvPr/>
              </p:nvPicPr>
              <p:blipFill>
                <a:blip r:embed="rId467"/>
                <a:stretch>
                  <a:fillRect/>
                </a:stretch>
              </p:blipFill>
              <p:spPr>
                <a:xfrm>
                  <a:off x="9777717" y="1810092"/>
                  <a:ext cx="173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60" name="Ink 359">
                  <a:extLst>
                    <a:ext uri="{FF2B5EF4-FFF2-40B4-BE49-F238E27FC236}">
                      <a16:creationId xmlns:a16="http://schemas.microsoft.com/office/drawing/2014/main" id="{8E59A690-17E3-5B19-30AD-DC9C2C2EE254}"/>
                    </a:ext>
                  </a:extLst>
                </p14:cNvPr>
                <p14:cNvContentPartPr/>
                <p14:nvPr/>
              </p14:nvContentPartPr>
              <p14:xfrm>
                <a:off x="9963837" y="1815492"/>
                <a:ext cx="152640" cy="177480"/>
              </p14:xfrm>
            </p:contentPart>
          </mc:Choice>
          <mc:Fallback xmlns="">
            <p:pic>
              <p:nvPicPr>
                <p:cNvPr id="360" name="Ink 359">
                  <a:extLst>
                    <a:ext uri="{FF2B5EF4-FFF2-40B4-BE49-F238E27FC236}">
                      <a16:creationId xmlns:a16="http://schemas.microsoft.com/office/drawing/2014/main" id="{8E59A690-17E3-5B19-30AD-DC9C2C2EE254}"/>
                    </a:ext>
                  </a:extLst>
                </p:cNvPr>
                <p:cNvPicPr/>
                <p:nvPr/>
              </p:nvPicPr>
              <p:blipFill>
                <a:blip r:embed="rId469"/>
                <a:stretch>
                  <a:fillRect/>
                </a:stretch>
              </p:blipFill>
              <p:spPr>
                <a:xfrm>
                  <a:off x="9946197" y="1797852"/>
                  <a:ext cx="188280" cy="213120"/>
                </a:xfrm>
                <a:prstGeom prst="rect">
                  <a:avLst/>
                </a:prstGeom>
              </p:spPr>
            </p:pic>
          </mc:Fallback>
        </mc:AlternateContent>
      </p:grpSp>
      <p:grpSp>
        <p:nvGrpSpPr>
          <p:cNvPr id="365" name="Group 364">
            <a:extLst>
              <a:ext uri="{FF2B5EF4-FFF2-40B4-BE49-F238E27FC236}">
                <a16:creationId xmlns:a16="http://schemas.microsoft.com/office/drawing/2014/main" id="{48249301-C460-A87C-888A-C7FBC95D4A57}"/>
              </a:ext>
            </a:extLst>
          </p:cNvPr>
          <p:cNvGrpSpPr/>
          <p:nvPr/>
        </p:nvGrpSpPr>
        <p:grpSpPr>
          <a:xfrm>
            <a:off x="10363797" y="2634852"/>
            <a:ext cx="377640" cy="190440"/>
            <a:chOff x="10363797" y="2634852"/>
            <a:chExt cx="377640" cy="190440"/>
          </a:xfrm>
        </p:grpSpPr>
        <mc:AlternateContent xmlns:mc="http://schemas.openxmlformats.org/markup-compatibility/2006" xmlns:p14="http://schemas.microsoft.com/office/powerpoint/2010/main">
          <mc:Choice Requires="p14">
            <p:contentPart p14:bwMode="auto" r:id="rId470">
              <p14:nvContentPartPr>
                <p14:cNvPr id="362" name="Ink 361">
                  <a:extLst>
                    <a:ext uri="{FF2B5EF4-FFF2-40B4-BE49-F238E27FC236}">
                      <a16:creationId xmlns:a16="http://schemas.microsoft.com/office/drawing/2014/main" id="{33506D46-8294-78DA-0E68-14AD9024C7F0}"/>
                    </a:ext>
                  </a:extLst>
                </p14:cNvPr>
                <p14:cNvContentPartPr/>
                <p14:nvPr/>
              </p14:nvContentPartPr>
              <p14:xfrm>
                <a:off x="10363797" y="2634852"/>
                <a:ext cx="19800" cy="172080"/>
              </p14:xfrm>
            </p:contentPart>
          </mc:Choice>
          <mc:Fallback xmlns="">
            <p:pic>
              <p:nvPicPr>
                <p:cNvPr id="362" name="Ink 361">
                  <a:extLst>
                    <a:ext uri="{FF2B5EF4-FFF2-40B4-BE49-F238E27FC236}">
                      <a16:creationId xmlns:a16="http://schemas.microsoft.com/office/drawing/2014/main" id="{33506D46-8294-78DA-0E68-14AD9024C7F0}"/>
                    </a:ext>
                  </a:extLst>
                </p:cNvPr>
                <p:cNvPicPr/>
                <p:nvPr/>
              </p:nvPicPr>
              <p:blipFill>
                <a:blip r:embed="rId471"/>
                <a:stretch>
                  <a:fillRect/>
                </a:stretch>
              </p:blipFill>
              <p:spPr>
                <a:xfrm>
                  <a:off x="10345797" y="2616852"/>
                  <a:ext cx="55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63" name="Ink 362">
                  <a:extLst>
                    <a:ext uri="{FF2B5EF4-FFF2-40B4-BE49-F238E27FC236}">
                      <a16:creationId xmlns:a16="http://schemas.microsoft.com/office/drawing/2014/main" id="{268297E9-6D87-A592-4F55-0EC314E2EA3B}"/>
                    </a:ext>
                  </a:extLst>
                </p14:cNvPr>
                <p14:cNvContentPartPr/>
                <p14:nvPr/>
              </p14:nvContentPartPr>
              <p14:xfrm>
                <a:off x="10447317" y="2663652"/>
                <a:ext cx="118440" cy="151560"/>
              </p14:xfrm>
            </p:contentPart>
          </mc:Choice>
          <mc:Fallback xmlns="">
            <p:pic>
              <p:nvPicPr>
                <p:cNvPr id="363" name="Ink 362">
                  <a:extLst>
                    <a:ext uri="{FF2B5EF4-FFF2-40B4-BE49-F238E27FC236}">
                      <a16:creationId xmlns:a16="http://schemas.microsoft.com/office/drawing/2014/main" id="{268297E9-6D87-A592-4F55-0EC314E2EA3B}"/>
                    </a:ext>
                  </a:extLst>
                </p:cNvPr>
                <p:cNvPicPr/>
                <p:nvPr/>
              </p:nvPicPr>
              <p:blipFill>
                <a:blip r:embed="rId473"/>
                <a:stretch>
                  <a:fillRect/>
                </a:stretch>
              </p:blipFill>
              <p:spPr>
                <a:xfrm>
                  <a:off x="10429317" y="2646012"/>
                  <a:ext cx="154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64" name="Ink 363">
                  <a:extLst>
                    <a:ext uri="{FF2B5EF4-FFF2-40B4-BE49-F238E27FC236}">
                      <a16:creationId xmlns:a16="http://schemas.microsoft.com/office/drawing/2014/main" id="{A94E0B45-EBBB-655F-DB04-2F7B0AEA2799}"/>
                    </a:ext>
                  </a:extLst>
                </p14:cNvPr>
                <p14:cNvContentPartPr/>
                <p14:nvPr/>
              </p14:nvContentPartPr>
              <p14:xfrm>
                <a:off x="10619757" y="2664732"/>
                <a:ext cx="121680" cy="160560"/>
              </p14:xfrm>
            </p:contentPart>
          </mc:Choice>
          <mc:Fallback xmlns="">
            <p:pic>
              <p:nvPicPr>
                <p:cNvPr id="364" name="Ink 363">
                  <a:extLst>
                    <a:ext uri="{FF2B5EF4-FFF2-40B4-BE49-F238E27FC236}">
                      <a16:creationId xmlns:a16="http://schemas.microsoft.com/office/drawing/2014/main" id="{A94E0B45-EBBB-655F-DB04-2F7B0AEA2799}"/>
                    </a:ext>
                  </a:extLst>
                </p:cNvPr>
                <p:cNvPicPr/>
                <p:nvPr/>
              </p:nvPicPr>
              <p:blipFill>
                <a:blip r:embed="rId475"/>
                <a:stretch>
                  <a:fillRect/>
                </a:stretch>
              </p:blipFill>
              <p:spPr>
                <a:xfrm>
                  <a:off x="10602117" y="2646732"/>
                  <a:ext cx="157320" cy="196200"/>
                </a:xfrm>
                <a:prstGeom prst="rect">
                  <a:avLst/>
                </a:prstGeom>
              </p:spPr>
            </p:pic>
          </mc:Fallback>
        </mc:AlternateContent>
      </p:grpSp>
      <p:grpSp>
        <p:nvGrpSpPr>
          <p:cNvPr id="369" name="Group 368">
            <a:extLst>
              <a:ext uri="{FF2B5EF4-FFF2-40B4-BE49-F238E27FC236}">
                <a16:creationId xmlns:a16="http://schemas.microsoft.com/office/drawing/2014/main" id="{C1BDE60E-0DE7-172F-811C-F89454E5307F}"/>
              </a:ext>
            </a:extLst>
          </p:cNvPr>
          <p:cNvGrpSpPr/>
          <p:nvPr/>
        </p:nvGrpSpPr>
        <p:grpSpPr>
          <a:xfrm>
            <a:off x="6924750" y="4675526"/>
            <a:ext cx="344520" cy="175320"/>
            <a:chOff x="6924750" y="4675526"/>
            <a:chExt cx="344520" cy="175320"/>
          </a:xfrm>
        </p:grpSpPr>
        <mc:AlternateContent xmlns:mc="http://schemas.openxmlformats.org/markup-compatibility/2006" xmlns:p14="http://schemas.microsoft.com/office/powerpoint/2010/main">
          <mc:Choice Requires="p14">
            <p:contentPart p14:bwMode="auto" r:id="rId476">
              <p14:nvContentPartPr>
                <p14:cNvPr id="366" name="Ink 365">
                  <a:extLst>
                    <a:ext uri="{FF2B5EF4-FFF2-40B4-BE49-F238E27FC236}">
                      <a16:creationId xmlns:a16="http://schemas.microsoft.com/office/drawing/2014/main" id="{C4CC7E46-BEEC-A513-986C-CA707B0CC993}"/>
                    </a:ext>
                  </a:extLst>
                </p14:cNvPr>
                <p14:cNvContentPartPr/>
                <p14:nvPr/>
              </p14:nvContentPartPr>
              <p14:xfrm>
                <a:off x="6924750" y="4682726"/>
                <a:ext cx="19080" cy="161280"/>
              </p14:xfrm>
            </p:contentPart>
          </mc:Choice>
          <mc:Fallback xmlns="">
            <p:pic>
              <p:nvPicPr>
                <p:cNvPr id="366" name="Ink 365">
                  <a:extLst>
                    <a:ext uri="{FF2B5EF4-FFF2-40B4-BE49-F238E27FC236}">
                      <a16:creationId xmlns:a16="http://schemas.microsoft.com/office/drawing/2014/main" id="{C4CC7E46-BEEC-A513-986C-CA707B0CC993}"/>
                    </a:ext>
                  </a:extLst>
                </p:cNvPr>
                <p:cNvPicPr/>
                <p:nvPr/>
              </p:nvPicPr>
              <p:blipFill>
                <a:blip r:embed="rId477"/>
                <a:stretch>
                  <a:fillRect/>
                </a:stretch>
              </p:blipFill>
              <p:spPr>
                <a:xfrm>
                  <a:off x="6906750" y="4665086"/>
                  <a:ext cx="547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67" name="Ink 366">
                  <a:extLst>
                    <a:ext uri="{FF2B5EF4-FFF2-40B4-BE49-F238E27FC236}">
                      <a16:creationId xmlns:a16="http://schemas.microsoft.com/office/drawing/2014/main" id="{0DBA1E2D-7C8B-9B78-C757-F88CA3C2B800}"/>
                    </a:ext>
                  </a:extLst>
                </p14:cNvPr>
                <p14:cNvContentPartPr/>
                <p14:nvPr/>
              </p14:nvContentPartPr>
              <p14:xfrm>
                <a:off x="7009350" y="4675526"/>
                <a:ext cx="98280" cy="175320"/>
              </p14:xfrm>
            </p:contentPart>
          </mc:Choice>
          <mc:Fallback xmlns="">
            <p:pic>
              <p:nvPicPr>
                <p:cNvPr id="367" name="Ink 366">
                  <a:extLst>
                    <a:ext uri="{FF2B5EF4-FFF2-40B4-BE49-F238E27FC236}">
                      <a16:creationId xmlns:a16="http://schemas.microsoft.com/office/drawing/2014/main" id="{0DBA1E2D-7C8B-9B78-C757-F88CA3C2B800}"/>
                    </a:ext>
                  </a:extLst>
                </p:cNvPr>
                <p:cNvPicPr/>
                <p:nvPr/>
              </p:nvPicPr>
              <p:blipFill>
                <a:blip r:embed="rId479"/>
                <a:stretch>
                  <a:fillRect/>
                </a:stretch>
              </p:blipFill>
              <p:spPr>
                <a:xfrm>
                  <a:off x="6991710" y="4657526"/>
                  <a:ext cx="133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68" name="Ink 367">
                  <a:extLst>
                    <a:ext uri="{FF2B5EF4-FFF2-40B4-BE49-F238E27FC236}">
                      <a16:creationId xmlns:a16="http://schemas.microsoft.com/office/drawing/2014/main" id="{463B4267-9CE4-D7F4-990F-24490680ABBD}"/>
                    </a:ext>
                  </a:extLst>
                </p14:cNvPr>
                <p14:cNvContentPartPr/>
                <p14:nvPr/>
              </p14:nvContentPartPr>
              <p14:xfrm>
                <a:off x="7161630" y="4684526"/>
                <a:ext cx="107640" cy="146520"/>
              </p14:xfrm>
            </p:contentPart>
          </mc:Choice>
          <mc:Fallback xmlns="">
            <p:pic>
              <p:nvPicPr>
                <p:cNvPr id="368" name="Ink 367">
                  <a:extLst>
                    <a:ext uri="{FF2B5EF4-FFF2-40B4-BE49-F238E27FC236}">
                      <a16:creationId xmlns:a16="http://schemas.microsoft.com/office/drawing/2014/main" id="{463B4267-9CE4-D7F4-990F-24490680ABBD}"/>
                    </a:ext>
                  </a:extLst>
                </p:cNvPr>
                <p:cNvPicPr/>
                <p:nvPr/>
              </p:nvPicPr>
              <p:blipFill>
                <a:blip r:embed="rId481"/>
                <a:stretch>
                  <a:fillRect/>
                </a:stretch>
              </p:blipFill>
              <p:spPr>
                <a:xfrm>
                  <a:off x="7143630" y="4666886"/>
                  <a:ext cx="143280" cy="182160"/>
                </a:xfrm>
                <a:prstGeom prst="rect">
                  <a:avLst/>
                </a:prstGeom>
              </p:spPr>
            </p:pic>
          </mc:Fallback>
        </mc:AlternateContent>
      </p:grpSp>
      <p:grpSp>
        <p:nvGrpSpPr>
          <p:cNvPr id="373" name="Group 372">
            <a:extLst>
              <a:ext uri="{FF2B5EF4-FFF2-40B4-BE49-F238E27FC236}">
                <a16:creationId xmlns:a16="http://schemas.microsoft.com/office/drawing/2014/main" id="{86269E0C-C538-6689-F6A8-EAFE5E1B6CDE}"/>
              </a:ext>
            </a:extLst>
          </p:cNvPr>
          <p:cNvGrpSpPr/>
          <p:nvPr/>
        </p:nvGrpSpPr>
        <p:grpSpPr>
          <a:xfrm>
            <a:off x="9657150" y="4693886"/>
            <a:ext cx="400680" cy="189720"/>
            <a:chOff x="9657150" y="4693886"/>
            <a:chExt cx="400680" cy="189720"/>
          </a:xfrm>
        </p:grpSpPr>
        <mc:AlternateContent xmlns:mc="http://schemas.openxmlformats.org/markup-compatibility/2006" xmlns:p14="http://schemas.microsoft.com/office/powerpoint/2010/main">
          <mc:Choice Requires="p14">
            <p:contentPart p14:bwMode="auto" r:id="rId482">
              <p14:nvContentPartPr>
                <p14:cNvPr id="370" name="Ink 369">
                  <a:extLst>
                    <a:ext uri="{FF2B5EF4-FFF2-40B4-BE49-F238E27FC236}">
                      <a16:creationId xmlns:a16="http://schemas.microsoft.com/office/drawing/2014/main" id="{259ECC8F-AD6B-57DE-D25B-C4050720A904}"/>
                    </a:ext>
                  </a:extLst>
                </p14:cNvPr>
                <p14:cNvContentPartPr/>
                <p14:nvPr/>
              </p14:nvContentPartPr>
              <p14:xfrm>
                <a:off x="9657150" y="4699286"/>
                <a:ext cx="18360" cy="184320"/>
              </p14:xfrm>
            </p:contentPart>
          </mc:Choice>
          <mc:Fallback xmlns="">
            <p:pic>
              <p:nvPicPr>
                <p:cNvPr id="370" name="Ink 369">
                  <a:extLst>
                    <a:ext uri="{FF2B5EF4-FFF2-40B4-BE49-F238E27FC236}">
                      <a16:creationId xmlns:a16="http://schemas.microsoft.com/office/drawing/2014/main" id="{259ECC8F-AD6B-57DE-D25B-C4050720A904}"/>
                    </a:ext>
                  </a:extLst>
                </p:cNvPr>
                <p:cNvPicPr/>
                <p:nvPr/>
              </p:nvPicPr>
              <p:blipFill>
                <a:blip r:embed="rId483"/>
                <a:stretch>
                  <a:fillRect/>
                </a:stretch>
              </p:blipFill>
              <p:spPr>
                <a:xfrm>
                  <a:off x="9639510" y="4681286"/>
                  <a:ext cx="54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71" name="Ink 370">
                  <a:extLst>
                    <a:ext uri="{FF2B5EF4-FFF2-40B4-BE49-F238E27FC236}">
                      <a16:creationId xmlns:a16="http://schemas.microsoft.com/office/drawing/2014/main" id="{E4D83376-AB37-1854-2446-D6F579CB340E}"/>
                    </a:ext>
                  </a:extLst>
                </p14:cNvPr>
                <p14:cNvContentPartPr/>
                <p14:nvPr/>
              </p14:nvContentPartPr>
              <p14:xfrm>
                <a:off x="9758310" y="4704326"/>
                <a:ext cx="111960" cy="179280"/>
              </p14:xfrm>
            </p:contentPart>
          </mc:Choice>
          <mc:Fallback xmlns="">
            <p:pic>
              <p:nvPicPr>
                <p:cNvPr id="371" name="Ink 370">
                  <a:extLst>
                    <a:ext uri="{FF2B5EF4-FFF2-40B4-BE49-F238E27FC236}">
                      <a16:creationId xmlns:a16="http://schemas.microsoft.com/office/drawing/2014/main" id="{E4D83376-AB37-1854-2446-D6F579CB340E}"/>
                    </a:ext>
                  </a:extLst>
                </p:cNvPr>
                <p:cNvPicPr/>
                <p:nvPr/>
              </p:nvPicPr>
              <p:blipFill>
                <a:blip r:embed="rId485"/>
                <a:stretch>
                  <a:fillRect/>
                </a:stretch>
              </p:blipFill>
              <p:spPr>
                <a:xfrm>
                  <a:off x="9740670" y="4686326"/>
                  <a:ext cx="1476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72" name="Ink 371">
                  <a:extLst>
                    <a:ext uri="{FF2B5EF4-FFF2-40B4-BE49-F238E27FC236}">
                      <a16:creationId xmlns:a16="http://schemas.microsoft.com/office/drawing/2014/main" id="{ACFF2F2B-CC49-3DFA-0265-53B0EA67161B}"/>
                    </a:ext>
                  </a:extLst>
                </p14:cNvPr>
                <p14:cNvContentPartPr/>
                <p14:nvPr/>
              </p14:nvContentPartPr>
              <p14:xfrm>
                <a:off x="9935790" y="4693886"/>
                <a:ext cx="122040" cy="167760"/>
              </p14:xfrm>
            </p:contentPart>
          </mc:Choice>
          <mc:Fallback xmlns="">
            <p:pic>
              <p:nvPicPr>
                <p:cNvPr id="372" name="Ink 371">
                  <a:extLst>
                    <a:ext uri="{FF2B5EF4-FFF2-40B4-BE49-F238E27FC236}">
                      <a16:creationId xmlns:a16="http://schemas.microsoft.com/office/drawing/2014/main" id="{ACFF2F2B-CC49-3DFA-0265-53B0EA67161B}"/>
                    </a:ext>
                  </a:extLst>
                </p:cNvPr>
                <p:cNvPicPr/>
                <p:nvPr/>
              </p:nvPicPr>
              <p:blipFill>
                <a:blip r:embed="rId487"/>
                <a:stretch>
                  <a:fillRect/>
                </a:stretch>
              </p:blipFill>
              <p:spPr>
                <a:xfrm>
                  <a:off x="9917790" y="4675886"/>
                  <a:ext cx="157680" cy="203400"/>
                </a:xfrm>
                <a:prstGeom prst="rect">
                  <a:avLst/>
                </a:prstGeom>
              </p:spPr>
            </p:pic>
          </mc:Fallback>
        </mc:AlternateContent>
      </p:grpSp>
      <p:grpSp>
        <p:nvGrpSpPr>
          <p:cNvPr id="377" name="Group 376">
            <a:extLst>
              <a:ext uri="{FF2B5EF4-FFF2-40B4-BE49-F238E27FC236}">
                <a16:creationId xmlns:a16="http://schemas.microsoft.com/office/drawing/2014/main" id="{6100EB54-A37D-EE24-25FE-15C440C7265F}"/>
              </a:ext>
            </a:extLst>
          </p:cNvPr>
          <p:cNvGrpSpPr/>
          <p:nvPr/>
        </p:nvGrpSpPr>
        <p:grpSpPr>
          <a:xfrm>
            <a:off x="300252" y="5525486"/>
            <a:ext cx="409680" cy="241560"/>
            <a:chOff x="300252" y="5525486"/>
            <a:chExt cx="409680" cy="241560"/>
          </a:xfrm>
        </p:grpSpPr>
        <mc:AlternateContent xmlns:mc="http://schemas.openxmlformats.org/markup-compatibility/2006" xmlns:p14="http://schemas.microsoft.com/office/powerpoint/2010/main">
          <mc:Choice Requires="p14">
            <p:contentPart p14:bwMode="auto" r:id="rId488">
              <p14:nvContentPartPr>
                <p14:cNvPr id="374" name="Ink 373">
                  <a:extLst>
                    <a:ext uri="{FF2B5EF4-FFF2-40B4-BE49-F238E27FC236}">
                      <a16:creationId xmlns:a16="http://schemas.microsoft.com/office/drawing/2014/main" id="{76FB5D9C-C51A-9B5F-D8E6-A6CE41EC312C}"/>
                    </a:ext>
                  </a:extLst>
                </p14:cNvPr>
                <p14:cNvContentPartPr/>
                <p14:nvPr/>
              </p14:nvContentPartPr>
              <p14:xfrm>
                <a:off x="300252" y="5553926"/>
                <a:ext cx="57960" cy="213120"/>
              </p14:xfrm>
            </p:contentPart>
          </mc:Choice>
          <mc:Fallback xmlns="">
            <p:pic>
              <p:nvPicPr>
                <p:cNvPr id="374" name="Ink 373">
                  <a:extLst>
                    <a:ext uri="{FF2B5EF4-FFF2-40B4-BE49-F238E27FC236}">
                      <a16:creationId xmlns:a16="http://schemas.microsoft.com/office/drawing/2014/main" id="{76FB5D9C-C51A-9B5F-D8E6-A6CE41EC312C}"/>
                    </a:ext>
                  </a:extLst>
                </p:cNvPr>
                <p:cNvPicPr/>
                <p:nvPr/>
              </p:nvPicPr>
              <p:blipFill>
                <a:blip r:embed="rId489"/>
                <a:stretch>
                  <a:fillRect/>
                </a:stretch>
              </p:blipFill>
              <p:spPr>
                <a:xfrm>
                  <a:off x="282612" y="5536286"/>
                  <a:ext cx="93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75" name="Ink 374">
                  <a:extLst>
                    <a:ext uri="{FF2B5EF4-FFF2-40B4-BE49-F238E27FC236}">
                      <a16:creationId xmlns:a16="http://schemas.microsoft.com/office/drawing/2014/main" id="{48E46105-4235-9686-7866-638285D6BD63}"/>
                    </a:ext>
                  </a:extLst>
                </p14:cNvPr>
                <p14:cNvContentPartPr/>
                <p14:nvPr/>
              </p14:nvContentPartPr>
              <p14:xfrm>
                <a:off x="430212" y="5525486"/>
                <a:ext cx="124560" cy="218520"/>
              </p14:xfrm>
            </p:contentPart>
          </mc:Choice>
          <mc:Fallback xmlns="">
            <p:pic>
              <p:nvPicPr>
                <p:cNvPr id="375" name="Ink 374">
                  <a:extLst>
                    <a:ext uri="{FF2B5EF4-FFF2-40B4-BE49-F238E27FC236}">
                      <a16:creationId xmlns:a16="http://schemas.microsoft.com/office/drawing/2014/main" id="{48E46105-4235-9686-7866-638285D6BD63}"/>
                    </a:ext>
                  </a:extLst>
                </p:cNvPr>
                <p:cNvPicPr/>
                <p:nvPr/>
              </p:nvPicPr>
              <p:blipFill>
                <a:blip r:embed="rId491"/>
                <a:stretch>
                  <a:fillRect/>
                </a:stretch>
              </p:blipFill>
              <p:spPr>
                <a:xfrm>
                  <a:off x="412212" y="5507846"/>
                  <a:ext cx="1602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76" name="Ink 375">
                  <a:extLst>
                    <a:ext uri="{FF2B5EF4-FFF2-40B4-BE49-F238E27FC236}">
                      <a16:creationId xmlns:a16="http://schemas.microsoft.com/office/drawing/2014/main" id="{F7F6B684-1EEF-37C7-A12C-192DD28B7DE2}"/>
                    </a:ext>
                  </a:extLst>
                </p14:cNvPr>
                <p14:cNvContentPartPr/>
                <p14:nvPr/>
              </p14:nvContentPartPr>
              <p14:xfrm>
                <a:off x="570612" y="5531606"/>
                <a:ext cx="139320" cy="181080"/>
              </p14:xfrm>
            </p:contentPart>
          </mc:Choice>
          <mc:Fallback xmlns="">
            <p:pic>
              <p:nvPicPr>
                <p:cNvPr id="376" name="Ink 375">
                  <a:extLst>
                    <a:ext uri="{FF2B5EF4-FFF2-40B4-BE49-F238E27FC236}">
                      <a16:creationId xmlns:a16="http://schemas.microsoft.com/office/drawing/2014/main" id="{F7F6B684-1EEF-37C7-A12C-192DD28B7DE2}"/>
                    </a:ext>
                  </a:extLst>
                </p:cNvPr>
                <p:cNvPicPr/>
                <p:nvPr/>
              </p:nvPicPr>
              <p:blipFill>
                <a:blip r:embed="rId493"/>
                <a:stretch>
                  <a:fillRect/>
                </a:stretch>
              </p:blipFill>
              <p:spPr>
                <a:xfrm>
                  <a:off x="552612" y="5513966"/>
                  <a:ext cx="174960" cy="216720"/>
                </a:xfrm>
                <a:prstGeom prst="rect">
                  <a:avLst/>
                </a:prstGeom>
              </p:spPr>
            </p:pic>
          </mc:Fallback>
        </mc:AlternateContent>
      </p:grpSp>
      <p:grpSp>
        <p:nvGrpSpPr>
          <p:cNvPr id="381" name="Group 380">
            <a:extLst>
              <a:ext uri="{FF2B5EF4-FFF2-40B4-BE49-F238E27FC236}">
                <a16:creationId xmlns:a16="http://schemas.microsoft.com/office/drawing/2014/main" id="{35CE597B-D8DE-6D2D-562F-044903AEEE37}"/>
              </a:ext>
            </a:extLst>
          </p:cNvPr>
          <p:cNvGrpSpPr/>
          <p:nvPr/>
        </p:nvGrpSpPr>
        <p:grpSpPr>
          <a:xfrm>
            <a:off x="231132" y="4836806"/>
            <a:ext cx="460080" cy="258840"/>
            <a:chOff x="231132" y="4836806"/>
            <a:chExt cx="460080" cy="258840"/>
          </a:xfrm>
        </p:grpSpPr>
        <mc:AlternateContent xmlns:mc="http://schemas.openxmlformats.org/markup-compatibility/2006" xmlns:p14="http://schemas.microsoft.com/office/powerpoint/2010/main">
          <mc:Choice Requires="p14">
            <p:contentPart p14:bwMode="auto" r:id="rId494">
              <p14:nvContentPartPr>
                <p14:cNvPr id="378" name="Ink 377">
                  <a:extLst>
                    <a:ext uri="{FF2B5EF4-FFF2-40B4-BE49-F238E27FC236}">
                      <a16:creationId xmlns:a16="http://schemas.microsoft.com/office/drawing/2014/main" id="{DC08C2DB-29CD-458D-566D-A19ED1B586E6}"/>
                    </a:ext>
                  </a:extLst>
                </p14:cNvPr>
                <p14:cNvContentPartPr/>
                <p14:nvPr/>
              </p14:nvContentPartPr>
              <p14:xfrm>
                <a:off x="231132" y="4884686"/>
                <a:ext cx="63000" cy="210960"/>
              </p14:xfrm>
            </p:contentPart>
          </mc:Choice>
          <mc:Fallback xmlns="">
            <p:pic>
              <p:nvPicPr>
                <p:cNvPr id="378" name="Ink 377">
                  <a:extLst>
                    <a:ext uri="{FF2B5EF4-FFF2-40B4-BE49-F238E27FC236}">
                      <a16:creationId xmlns:a16="http://schemas.microsoft.com/office/drawing/2014/main" id="{DC08C2DB-29CD-458D-566D-A19ED1B586E6}"/>
                    </a:ext>
                  </a:extLst>
                </p:cNvPr>
                <p:cNvPicPr/>
                <p:nvPr/>
              </p:nvPicPr>
              <p:blipFill>
                <a:blip r:embed="rId495"/>
                <a:stretch>
                  <a:fillRect/>
                </a:stretch>
              </p:blipFill>
              <p:spPr>
                <a:xfrm>
                  <a:off x="213132" y="4867046"/>
                  <a:ext cx="98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79" name="Ink 378">
                  <a:extLst>
                    <a:ext uri="{FF2B5EF4-FFF2-40B4-BE49-F238E27FC236}">
                      <a16:creationId xmlns:a16="http://schemas.microsoft.com/office/drawing/2014/main" id="{1D96447A-A78E-8595-2804-6B38BBBE5A79}"/>
                    </a:ext>
                  </a:extLst>
                </p14:cNvPr>
                <p14:cNvContentPartPr/>
                <p14:nvPr/>
              </p14:nvContentPartPr>
              <p14:xfrm>
                <a:off x="363252" y="4867766"/>
                <a:ext cx="120240" cy="200520"/>
              </p14:xfrm>
            </p:contentPart>
          </mc:Choice>
          <mc:Fallback xmlns="">
            <p:pic>
              <p:nvPicPr>
                <p:cNvPr id="379" name="Ink 378">
                  <a:extLst>
                    <a:ext uri="{FF2B5EF4-FFF2-40B4-BE49-F238E27FC236}">
                      <a16:creationId xmlns:a16="http://schemas.microsoft.com/office/drawing/2014/main" id="{1D96447A-A78E-8595-2804-6B38BBBE5A79}"/>
                    </a:ext>
                  </a:extLst>
                </p:cNvPr>
                <p:cNvPicPr/>
                <p:nvPr/>
              </p:nvPicPr>
              <p:blipFill>
                <a:blip r:embed="rId497"/>
                <a:stretch>
                  <a:fillRect/>
                </a:stretch>
              </p:blipFill>
              <p:spPr>
                <a:xfrm>
                  <a:off x="345252" y="4850126"/>
                  <a:ext cx="1558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80" name="Ink 379">
                  <a:extLst>
                    <a:ext uri="{FF2B5EF4-FFF2-40B4-BE49-F238E27FC236}">
                      <a16:creationId xmlns:a16="http://schemas.microsoft.com/office/drawing/2014/main" id="{E32FE798-501E-9392-CFCA-64EB8005A679}"/>
                    </a:ext>
                  </a:extLst>
                </p14:cNvPr>
                <p14:cNvContentPartPr/>
                <p14:nvPr/>
              </p14:nvContentPartPr>
              <p14:xfrm>
                <a:off x="504372" y="4836806"/>
                <a:ext cx="186840" cy="169560"/>
              </p14:xfrm>
            </p:contentPart>
          </mc:Choice>
          <mc:Fallback xmlns="">
            <p:pic>
              <p:nvPicPr>
                <p:cNvPr id="380" name="Ink 379">
                  <a:extLst>
                    <a:ext uri="{FF2B5EF4-FFF2-40B4-BE49-F238E27FC236}">
                      <a16:creationId xmlns:a16="http://schemas.microsoft.com/office/drawing/2014/main" id="{E32FE798-501E-9392-CFCA-64EB8005A679}"/>
                    </a:ext>
                  </a:extLst>
                </p:cNvPr>
                <p:cNvPicPr/>
                <p:nvPr/>
              </p:nvPicPr>
              <p:blipFill>
                <a:blip r:embed="rId499"/>
                <a:stretch>
                  <a:fillRect/>
                </a:stretch>
              </p:blipFill>
              <p:spPr>
                <a:xfrm>
                  <a:off x="486732" y="4819166"/>
                  <a:ext cx="222480" cy="205200"/>
                </a:xfrm>
                <a:prstGeom prst="rect">
                  <a:avLst/>
                </a:prstGeom>
              </p:spPr>
            </p:pic>
          </mc:Fallback>
        </mc:AlternateContent>
      </p:grpSp>
    </p:spTree>
    <p:extLst>
      <p:ext uri="{BB962C8B-B14F-4D97-AF65-F5344CB8AC3E}">
        <p14:creationId xmlns:p14="http://schemas.microsoft.com/office/powerpoint/2010/main" val="1219661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36478" y="95188"/>
            <a:ext cx="10772775" cy="955290"/>
          </a:xfrm>
        </p:spPr>
        <p:txBody>
          <a:bodyPr/>
          <a:lstStyle/>
          <a:p>
            <a:r>
              <a:rPr lang="en-US" dirty="0">
                <a:solidFill>
                  <a:srgbClr val="99CD31"/>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543818" y="998553"/>
            <a:ext cx="4663440" cy="4089850"/>
          </a:xfrm>
        </p:spPr>
        <p:txBody>
          <a:bodyPr/>
          <a:lstStyle/>
          <a:p>
            <a:pPr>
              <a:buFont typeface="Arial" panose="020B0604020202020204" pitchFamily="34" charset="0"/>
              <a:buChar char="•"/>
            </a:pPr>
            <a:r>
              <a:rPr lang="en-US" dirty="0"/>
              <a:t> x-axis: agent’s popularity threshold</a:t>
            </a:r>
          </a:p>
          <a:p>
            <a:pPr lvl="1">
              <a:buFont typeface="Arial" panose="020B0604020202020204" pitchFamily="34" charset="0"/>
              <a:buChar char="•"/>
            </a:pPr>
            <a:r>
              <a:rPr lang="en-US" dirty="0"/>
              <a:t>For each agent, append  daily_agent_pop_thresh to agent_pop_thresholds</a:t>
            </a:r>
          </a:p>
          <a:p>
            <a:pPr>
              <a:buFont typeface="Arial" panose="020B0604020202020204" pitchFamily="34" charset="0"/>
              <a:buChar char="•"/>
            </a:pPr>
            <a:r>
              <a:rPr lang="en-US" dirty="0"/>
              <a:t> y-axis: avg. popularity watched by that agent today</a:t>
            </a:r>
          </a:p>
          <a:p>
            <a:pPr lvl="1">
              <a:buFont typeface="Arial" panose="020B0604020202020204" pitchFamily="34" charset="0"/>
              <a:buChar char="•"/>
            </a:pPr>
            <a:r>
              <a:rPr lang="en-US" dirty="0"/>
              <a:t>Need one array inside each agent’s run of the loop to record the </a:t>
            </a:r>
            <a:r>
              <a:rPr lang="en-US" b="1" dirty="0"/>
              <a:t>popularity</a:t>
            </a:r>
            <a:r>
              <a:rPr lang="en-US" dirty="0"/>
              <a:t> of each video watched, then calculate the avg. of that array for each agent and add it to </a:t>
            </a:r>
            <a:r>
              <a:rPr lang="en-US" b="1" dirty="0"/>
              <a:t>agent_avg_pop_watched</a:t>
            </a:r>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9664333" y="1836783"/>
            <a:ext cx="2307600" cy="297720"/>
            <a:chOff x="9664333" y="1836783"/>
            <a:chExt cx="2307600" cy="297720"/>
          </a:xfrm>
        </p:grpSpPr>
        <mc:AlternateContent xmlns:mc="http://schemas.openxmlformats.org/markup-compatibility/2006" xmlns:p14="http://schemas.microsoft.com/office/powerpoint/2010/main">
          <mc:Choice Requires="p14">
            <p:contentPart p14:bwMode="auto" r:id="rId76">
              <p14:nvContentPartPr>
                <p14:cNvPr id="89" name="Ink 88">
                  <a:extLst>
                    <a:ext uri="{FF2B5EF4-FFF2-40B4-BE49-F238E27FC236}">
                      <a16:creationId xmlns:a16="http://schemas.microsoft.com/office/drawing/2014/main" id="{CCF6B8BE-3E10-9E75-4E86-8C43889312D3}"/>
                    </a:ext>
                  </a:extLst>
                </p14:cNvPr>
                <p14:cNvContentPartPr/>
                <p14:nvPr/>
              </p14:nvContentPartPr>
              <p14:xfrm>
                <a:off x="9664333" y="1935063"/>
                <a:ext cx="115560" cy="196200"/>
              </p14:xfrm>
            </p:contentPart>
          </mc:Choice>
          <mc:Fallback xmlns="">
            <p:pic>
              <p:nvPicPr>
                <p:cNvPr id="89" name="Ink 88">
                  <a:extLst>
                    <a:ext uri="{FF2B5EF4-FFF2-40B4-BE49-F238E27FC236}">
                      <a16:creationId xmlns:a16="http://schemas.microsoft.com/office/drawing/2014/main" id="{CCF6B8BE-3E10-9E75-4E86-8C43889312D3}"/>
                    </a:ext>
                  </a:extLst>
                </p:cNvPr>
                <p:cNvPicPr/>
                <p:nvPr/>
              </p:nvPicPr>
              <p:blipFill>
                <a:blip r:embed="rId77"/>
                <a:stretch>
                  <a:fillRect/>
                </a:stretch>
              </p:blipFill>
              <p:spPr>
                <a:xfrm>
                  <a:off x="9646693" y="1917063"/>
                  <a:ext cx="15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0" name="Ink 89">
                  <a:extLst>
                    <a:ext uri="{FF2B5EF4-FFF2-40B4-BE49-F238E27FC236}">
                      <a16:creationId xmlns:a16="http://schemas.microsoft.com/office/drawing/2014/main" id="{925B9DDF-A440-0624-6729-D0CD870DCFDC}"/>
                    </a:ext>
                  </a:extLst>
                </p14:cNvPr>
                <p14:cNvContentPartPr/>
                <p14:nvPr/>
              </p14:nvContentPartPr>
              <p14:xfrm>
                <a:off x="9852973" y="1936863"/>
                <a:ext cx="105480" cy="131760"/>
              </p14:xfrm>
            </p:contentPart>
          </mc:Choice>
          <mc:Fallback xmlns="">
            <p:pic>
              <p:nvPicPr>
                <p:cNvPr id="90" name="Ink 89">
                  <a:extLst>
                    <a:ext uri="{FF2B5EF4-FFF2-40B4-BE49-F238E27FC236}">
                      <a16:creationId xmlns:a16="http://schemas.microsoft.com/office/drawing/2014/main" id="{925B9DDF-A440-0624-6729-D0CD870DCFDC}"/>
                    </a:ext>
                  </a:extLst>
                </p:cNvPr>
                <p:cNvPicPr/>
                <p:nvPr/>
              </p:nvPicPr>
              <p:blipFill>
                <a:blip r:embed="rId79"/>
                <a:stretch>
                  <a:fillRect/>
                </a:stretch>
              </p:blipFill>
              <p:spPr>
                <a:xfrm>
                  <a:off x="9834973" y="1918863"/>
                  <a:ext cx="141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1" name="Ink 90">
                  <a:extLst>
                    <a:ext uri="{FF2B5EF4-FFF2-40B4-BE49-F238E27FC236}">
                      <a16:creationId xmlns:a16="http://schemas.microsoft.com/office/drawing/2014/main" id="{BCE8DC37-15BC-20F3-68B2-4B9F889FB8B1}"/>
                    </a:ext>
                  </a:extLst>
                </p14:cNvPr>
                <p14:cNvContentPartPr/>
                <p14:nvPr/>
              </p14:nvContentPartPr>
              <p14:xfrm>
                <a:off x="10016413" y="1929303"/>
                <a:ext cx="119160" cy="205200"/>
              </p14:xfrm>
            </p:contentPart>
          </mc:Choice>
          <mc:Fallback xmlns="">
            <p:pic>
              <p:nvPicPr>
                <p:cNvPr id="91" name="Ink 90">
                  <a:extLst>
                    <a:ext uri="{FF2B5EF4-FFF2-40B4-BE49-F238E27FC236}">
                      <a16:creationId xmlns:a16="http://schemas.microsoft.com/office/drawing/2014/main" id="{BCE8DC37-15BC-20F3-68B2-4B9F889FB8B1}"/>
                    </a:ext>
                  </a:extLst>
                </p:cNvPr>
                <p:cNvPicPr/>
                <p:nvPr/>
              </p:nvPicPr>
              <p:blipFill>
                <a:blip r:embed="rId81"/>
                <a:stretch>
                  <a:fillRect/>
                </a:stretch>
              </p:blipFill>
              <p:spPr>
                <a:xfrm>
                  <a:off x="9998413" y="1911303"/>
                  <a:ext cx="154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83"/>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85"/>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7"/>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9"/>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91"/>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93"/>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95"/>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7"/>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9"/>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101"/>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103"/>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105"/>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6">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7"/>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9"/>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11"/>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13"/>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15"/>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7"/>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9"/>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21"/>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23"/>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25"/>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7"/>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0348333" y="2609343"/>
            <a:ext cx="1899360" cy="296280"/>
            <a:chOff x="10348333" y="2609343"/>
            <a:chExt cx="1899360" cy="296280"/>
          </a:xfrm>
        </p:grpSpPr>
        <mc:AlternateContent xmlns:mc="http://schemas.openxmlformats.org/markup-compatibility/2006" xmlns:p14="http://schemas.microsoft.com/office/powerpoint/2010/main">
          <mc:Choice Requires="p14">
            <p:contentPart p14:bwMode="auto" r:id="rId128">
              <p14:nvContentPartPr>
                <p14:cNvPr id="119" name="Ink 118">
                  <a:extLst>
                    <a:ext uri="{FF2B5EF4-FFF2-40B4-BE49-F238E27FC236}">
                      <a16:creationId xmlns:a16="http://schemas.microsoft.com/office/drawing/2014/main" id="{64602993-50EE-EFDE-F197-C70AC307D76B}"/>
                    </a:ext>
                  </a:extLst>
                </p14:cNvPr>
                <p14:cNvContentPartPr/>
                <p14:nvPr/>
              </p14:nvContentPartPr>
              <p14:xfrm>
                <a:off x="10348333" y="2692863"/>
                <a:ext cx="138960" cy="205560"/>
              </p14:xfrm>
            </p:contentPart>
          </mc:Choice>
          <mc:Fallback xmlns="">
            <p:pic>
              <p:nvPicPr>
                <p:cNvPr id="119" name="Ink 118">
                  <a:extLst>
                    <a:ext uri="{FF2B5EF4-FFF2-40B4-BE49-F238E27FC236}">
                      <a16:creationId xmlns:a16="http://schemas.microsoft.com/office/drawing/2014/main" id="{64602993-50EE-EFDE-F197-C70AC307D76B}"/>
                    </a:ext>
                  </a:extLst>
                </p:cNvPr>
                <p:cNvPicPr/>
                <p:nvPr/>
              </p:nvPicPr>
              <p:blipFill>
                <a:blip r:embed="rId129"/>
                <a:stretch>
                  <a:fillRect/>
                </a:stretch>
              </p:blipFill>
              <p:spPr>
                <a:xfrm>
                  <a:off x="10330693" y="2675223"/>
                  <a:ext cx="1746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0" name="Ink 119">
                  <a:extLst>
                    <a:ext uri="{FF2B5EF4-FFF2-40B4-BE49-F238E27FC236}">
                      <a16:creationId xmlns:a16="http://schemas.microsoft.com/office/drawing/2014/main" id="{6253EAF0-5017-3871-448A-873BB776E160}"/>
                    </a:ext>
                  </a:extLst>
                </p14:cNvPr>
                <p14:cNvContentPartPr/>
                <p14:nvPr/>
              </p14:nvContentPartPr>
              <p14:xfrm>
                <a:off x="10591333" y="2694303"/>
                <a:ext cx="115200" cy="145440"/>
              </p14:xfrm>
            </p:contentPart>
          </mc:Choice>
          <mc:Fallback xmlns="">
            <p:pic>
              <p:nvPicPr>
                <p:cNvPr id="120" name="Ink 119">
                  <a:extLst>
                    <a:ext uri="{FF2B5EF4-FFF2-40B4-BE49-F238E27FC236}">
                      <a16:creationId xmlns:a16="http://schemas.microsoft.com/office/drawing/2014/main" id="{6253EAF0-5017-3871-448A-873BB776E160}"/>
                    </a:ext>
                  </a:extLst>
                </p:cNvPr>
                <p:cNvPicPr/>
                <p:nvPr/>
              </p:nvPicPr>
              <p:blipFill>
                <a:blip r:embed="rId131"/>
                <a:stretch>
                  <a:fillRect/>
                </a:stretch>
              </p:blipFill>
              <p:spPr>
                <a:xfrm>
                  <a:off x="10573333" y="2676303"/>
                  <a:ext cx="150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1" name="Ink 120">
                  <a:extLst>
                    <a:ext uri="{FF2B5EF4-FFF2-40B4-BE49-F238E27FC236}">
                      <a16:creationId xmlns:a16="http://schemas.microsoft.com/office/drawing/2014/main" id="{FFC9C66D-A56A-4FCB-A012-D8B9DC52C07A}"/>
                    </a:ext>
                  </a:extLst>
                </p14:cNvPr>
                <p14:cNvContentPartPr/>
                <p14:nvPr/>
              </p14:nvContentPartPr>
              <p14:xfrm>
                <a:off x="10793293" y="2684943"/>
                <a:ext cx="110520" cy="220680"/>
              </p14:xfrm>
            </p:contentPart>
          </mc:Choice>
          <mc:Fallback xmlns="">
            <p:pic>
              <p:nvPicPr>
                <p:cNvPr id="121" name="Ink 120">
                  <a:extLst>
                    <a:ext uri="{FF2B5EF4-FFF2-40B4-BE49-F238E27FC236}">
                      <a16:creationId xmlns:a16="http://schemas.microsoft.com/office/drawing/2014/main" id="{FFC9C66D-A56A-4FCB-A012-D8B9DC52C07A}"/>
                    </a:ext>
                  </a:extLst>
                </p:cNvPr>
                <p:cNvPicPr/>
                <p:nvPr/>
              </p:nvPicPr>
              <p:blipFill>
                <a:blip r:embed="rId133"/>
                <a:stretch>
                  <a:fillRect/>
                </a:stretch>
              </p:blipFill>
              <p:spPr>
                <a:xfrm>
                  <a:off x="10775653" y="2666943"/>
                  <a:ext cx="1461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35"/>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37"/>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39"/>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41"/>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43"/>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45"/>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47"/>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49"/>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265770" y="4660277"/>
            <a:ext cx="2333880" cy="448200"/>
            <a:chOff x="265770" y="4660277"/>
            <a:chExt cx="2333880" cy="448200"/>
          </a:xfrm>
        </p:grpSpPr>
        <mc:AlternateContent xmlns:mc="http://schemas.openxmlformats.org/markup-compatibility/2006" xmlns:p14="http://schemas.microsoft.com/office/powerpoint/2010/main">
          <mc:Choice Requires="p14">
            <p:contentPart p14:bwMode="auto" r:id="rId150">
              <p14:nvContentPartPr>
                <p14:cNvPr id="134" name="Ink 133">
                  <a:extLst>
                    <a:ext uri="{FF2B5EF4-FFF2-40B4-BE49-F238E27FC236}">
                      <a16:creationId xmlns:a16="http://schemas.microsoft.com/office/drawing/2014/main" id="{F2E09492-3503-AC52-0621-A5F0C3C6E5B6}"/>
                    </a:ext>
                  </a:extLst>
                </p14:cNvPr>
                <p14:cNvContentPartPr/>
                <p14:nvPr/>
              </p14:nvContentPartPr>
              <p14:xfrm>
                <a:off x="265770" y="4864397"/>
                <a:ext cx="98280" cy="244080"/>
              </p14:xfrm>
            </p:contentPart>
          </mc:Choice>
          <mc:Fallback xmlns="">
            <p:pic>
              <p:nvPicPr>
                <p:cNvPr id="134" name="Ink 133">
                  <a:extLst>
                    <a:ext uri="{FF2B5EF4-FFF2-40B4-BE49-F238E27FC236}">
                      <a16:creationId xmlns:a16="http://schemas.microsoft.com/office/drawing/2014/main" id="{F2E09492-3503-AC52-0621-A5F0C3C6E5B6}"/>
                    </a:ext>
                  </a:extLst>
                </p:cNvPr>
                <p:cNvPicPr/>
                <p:nvPr/>
              </p:nvPicPr>
              <p:blipFill>
                <a:blip r:embed="rId151"/>
                <a:stretch>
                  <a:fillRect/>
                </a:stretch>
              </p:blipFill>
              <p:spPr>
                <a:xfrm>
                  <a:off x="248130" y="4846397"/>
                  <a:ext cx="133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5" name="Ink 134">
                  <a:extLst>
                    <a:ext uri="{FF2B5EF4-FFF2-40B4-BE49-F238E27FC236}">
                      <a16:creationId xmlns:a16="http://schemas.microsoft.com/office/drawing/2014/main" id="{658780BB-A53A-C478-42A9-1E9E623E8A92}"/>
                    </a:ext>
                  </a:extLst>
                </p14:cNvPr>
                <p14:cNvContentPartPr/>
                <p14:nvPr/>
              </p14:nvContentPartPr>
              <p14:xfrm>
                <a:off x="422010" y="4861877"/>
                <a:ext cx="102960" cy="136440"/>
              </p14:xfrm>
            </p:contentPart>
          </mc:Choice>
          <mc:Fallback xmlns="">
            <p:pic>
              <p:nvPicPr>
                <p:cNvPr id="135" name="Ink 134">
                  <a:extLst>
                    <a:ext uri="{FF2B5EF4-FFF2-40B4-BE49-F238E27FC236}">
                      <a16:creationId xmlns:a16="http://schemas.microsoft.com/office/drawing/2014/main" id="{658780BB-A53A-C478-42A9-1E9E623E8A92}"/>
                    </a:ext>
                  </a:extLst>
                </p:cNvPr>
                <p:cNvPicPr/>
                <p:nvPr/>
              </p:nvPicPr>
              <p:blipFill>
                <a:blip r:embed="rId153"/>
                <a:stretch>
                  <a:fillRect/>
                </a:stretch>
              </p:blipFill>
              <p:spPr>
                <a:xfrm>
                  <a:off x="404010" y="4844237"/>
                  <a:ext cx="138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6" name="Ink 135">
                  <a:extLst>
                    <a:ext uri="{FF2B5EF4-FFF2-40B4-BE49-F238E27FC236}">
                      <a16:creationId xmlns:a16="http://schemas.microsoft.com/office/drawing/2014/main" id="{63DC4F24-CB7C-F545-3DE6-78B30FB3A83C}"/>
                    </a:ext>
                  </a:extLst>
                </p14:cNvPr>
                <p14:cNvContentPartPr/>
                <p14:nvPr/>
              </p14:nvContentPartPr>
              <p14:xfrm>
                <a:off x="569250" y="4845317"/>
                <a:ext cx="113040" cy="234360"/>
              </p14:xfrm>
            </p:contentPart>
          </mc:Choice>
          <mc:Fallback xmlns="">
            <p:pic>
              <p:nvPicPr>
                <p:cNvPr id="136" name="Ink 135">
                  <a:extLst>
                    <a:ext uri="{FF2B5EF4-FFF2-40B4-BE49-F238E27FC236}">
                      <a16:creationId xmlns:a16="http://schemas.microsoft.com/office/drawing/2014/main" id="{63DC4F24-CB7C-F545-3DE6-78B30FB3A83C}"/>
                    </a:ext>
                  </a:extLst>
                </p:cNvPr>
                <p:cNvPicPr/>
                <p:nvPr/>
              </p:nvPicPr>
              <p:blipFill>
                <a:blip r:embed="rId155"/>
                <a:stretch>
                  <a:fillRect/>
                </a:stretch>
              </p:blipFill>
              <p:spPr>
                <a:xfrm>
                  <a:off x="551610" y="4827317"/>
                  <a:ext cx="1486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57"/>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59"/>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61"/>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63"/>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65"/>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67"/>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69"/>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71"/>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73"/>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75"/>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77"/>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79"/>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348570" y="5320517"/>
            <a:ext cx="2031840" cy="458280"/>
            <a:chOff x="348570" y="5320517"/>
            <a:chExt cx="2031840" cy="458280"/>
          </a:xfrm>
        </p:grpSpPr>
        <mc:AlternateContent xmlns:mc="http://schemas.openxmlformats.org/markup-compatibility/2006" xmlns:p14="http://schemas.microsoft.com/office/powerpoint/2010/main">
          <mc:Choice Requires="p14">
            <p:contentPart p14:bwMode="auto" r:id="rId180">
              <p14:nvContentPartPr>
                <p14:cNvPr id="156" name="Ink 155">
                  <a:extLst>
                    <a:ext uri="{FF2B5EF4-FFF2-40B4-BE49-F238E27FC236}">
                      <a16:creationId xmlns:a16="http://schemas.microsoft.com/office/drawing/2014/main" id="{10547EAC-83D3-11A5-119E-E50A9A0A86DF}"/>
                    </a:ext>
                  </a:extLst>
                </p14:cNvPr>
                <p14:cNvContentPartPr/>
                <p14:nvPr/>
              </p14:nvContentPartPr>
              <p14:xfrm>
                <a:off x="348570" y="5531837"/>
                <a:ext cx="101520" cy="228960"/>
              </p14:xfrm>
            </p:contentPart>
          </mc:Choice>
          <mc:Fallback xmlns="">
            <p:pic>
              <p:nvPicPr>
                <p:cNvPr id="156" name="Ink 155">
                  <a:extLst>
                    <a:ext uri="{FF2B5EF4-FFF2-40B4-BE49-F238E27FC236}">
                      <a16:creationId xmlns:a16="http://schemas.microsoft.com/office/drawing/2014/main" id="{10547EAC-83D3-11A5-119E-E50A9A0A86DF}"/>
                    </a:ext>
                  </a:extLst>
                </p:cNvPr>
                <p:cNvPicPr/>
                <p:nvPr/>
              </p:nvPicPr>
              <p:blipFill>
                <a:blip r:embed="rId181"/>
                <a:stretch>
                  <a:fillRect/>
                </a:stretch>
              </p:blipFill>
              <p:spPr>
                <a:xfrm>
                  <a:off x="330570" y="5513837"/>
                  <a:ext cx="137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7" name="Ink 156">
                  <a:extLst>
                    <a:ext uri="{FF2B5EF4-FFF2-40B4-BE49-F238E27FC236}">
                      <a16:creationId xmlns:a16="http://schemas.microsoft.com/office/drawing/2014/main" id="{91146E9B-AABF-D218-FF03-7DE40C549781}"/>
                    </a:ext>
                  </a:extLst>
                </p14:cNvPr>
                <p14:cNvContentPartPr/>
                <p14:nvPr/>
              </p14:nvContentPartPr>
              <p14:xfrm>
                <a:off x="470250" y="5566037"/>
                <a:ext cx="100080" cy="144000"/>
              </p14:xfrm>
            </p:contentPart>
          </mc:Choice>
          <mc:Fallback xmlns="">
            <p:pic>
              <p:nvPicPr>
                <p:cNvPr id="157" name="Ink 156">
                  <a:extLst>
                    <a:ext uri="{FF2B5EF4-FFF2-40B4-BE49-F238E27FC236}">
                      <a16:creationId xmlns:a16="http://schemas.microsoft.com/office/drawing/2014/main" id="{91146E9B-AABF-D218-FF03-7DE40C549781}"/>
                    </a:ext>
                  </a:extLst>
                </p:cNvPr>
                <p:cNvPicPr/>
                <p:nvPr/>
              </p:nvPicPr>
              <p:blipFill>
                <a:blip r:embed="rId183"/>
                <a:stretch>
                  <a:fillRect/>
                </a:stretch>
              </p:blipFill>
              <p:spPr>
                <a:xfrm>
                  <a:off x="452610" y="5548397"/>
                  <a:ext cx="1357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8" name="Ink 157">
                  <a:extLst>
                    <a:ext uri="{FF2B5EF4-FFF2-40B4-BE49-F238E27FC236}">
                      <a16:creationId xmlns:a16="http://schemas.microsoft.com/office/drawing/2014/main" id="{788338DC-C64D-022F-3871-83A07DEAEA4A}"/>
                    </a:ext>
                  </a:extLst>
                </p14:cNvPr>
                <p14:cNvContentPartPr/>
                <p14:nvPr/>
              </p14:nvContentPartPr>
              <p14:xfrm>
                <a:off x="615330" y="5560997"/>
                <a:ext cx="142920" cy="217800"/>
              </p14:xfrm>
            </p:contentPart>
          </mc:Choice>
          <mc:Fallback xmlns="">
            <p:pic>
              <p:nvPicPr>
                <p:cNvPr id="158" name="Ink 157">
                  <a:extLst>
                    <a:ext uri="{FF2B5EF4-FFF2-40B4-BE49-F238E27FC236}">
                      <a16:creationId xmlns:a16="http://schemas.microsoft.com/office/drawing/2014/main" id="{788338DC-C64D-022F-3871-83A07DEAEA4A}"/>
                    </a:ext>
                  </a:extLst>
                </p:cNvPr>
                <p:cNvPicPr/>
                <p:nvPr/>
              </p:nvPicPr>
              <p:blipFill>
                <a:blip r:embed="rId185"/>
                <a:stretch>
                  <a:fillRect/>
                </a:stretch>
              </p:blipFill>
              <p:spPr>
                <a:xfrm>
                  <a:off x="597330" y="5542997"/>
                  <a:ext cx="178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87"/>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89"/>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91"/>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93"/>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95"/>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97"/>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99"/>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201"/>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202">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203"/>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205"/>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207"/>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209"/>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211"/>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213"/>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214">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215"/>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217"/>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219"/>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221"/>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223"/>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25"/>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26">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27"/>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29"/>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31"/>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33"/>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35"/>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37"/>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38">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39"/>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41"/>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43"/>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45"/>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47"/>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49"/>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51"/>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53"/>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55"/>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57"/>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59"/>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61"/>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62">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63"/>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65"/>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66">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67"/>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69"/>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70">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71"/>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73"/>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74">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75"/>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77"/>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78">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79"/>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81"/>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83"/>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85"/>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86">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87"/>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89"/>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91"/>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93"/>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95"/>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97"/>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99"/>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301"/>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302">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303"/>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305"/>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6984154" y="4596075"/>
            <a:ext cx="2310480" cy="320760"/>
            <a:chOff x="6984154" y="4596075"/>
            <a:chExt cx="2310480" cy="320760"/>
          </a:xfrm>
        </p:grpSpPr>
        <mc:AlternateContent xmlns:mc="http://schemas.openxmlformats.org/markup-compatibility/2006" xmlns:p14="http://schemas.microsoft.com/office/powerpoint/2010/main">
          <mc:Choice Requires="p14">
            <p:contentPart p14:bwMode="auto" r:id="rId306">
              <p14:nvContentPartPr>
                <p14:cNvPr id="243" name="Ink 242">
                  <a:extLst>
                    <a:ext uri="{FF2B5EF4-FFF2-40B4-BE49-F238E27FC236}">
                      <a16:creationId xmlns:a16="http://schemas.microsoft.com/office/drawing/2014/main" id="{22F51CB9-3FDF-2AFB-1E8D-BB8ED1D55FE4}"/>
                    </a:ext>
                  </a:extLst>
                </p14:cNvPr>
                <p14:cNvContentPartPr/>
                <p14:nvPr/>
              </p14:nvContentPartPr>
              <p14:xfrm>
                <a:off x="6984154" y="4734675"/>
                <a:ext cx="90000" cy="177480"/>
              </p14:xfrm>
            </p:contentPart>
          </mc:Choice>
          <mc:Fallback xmlns="">
            <p:pic>
              <p:nvPicPr>
                <p:cNvPr id="243" name="Ink 242">
                  <a:extLst>
                    <a:ext uri="{FF2B5EF4-FFF2-40B4-BE49-F238E27FC236}">
                      <a16:creationId xmlns:a16="http://schemas.microsoft.com/office/drawing/2014/main" id="{22F51CB9-3FDF-2AFB-1E8D-BB8ED1D55FE4}"/>
                    </a:ext>
                  </a:extLst>
                </p:cNvPr>
                <p:cNvPicPr/>
                <p:nvPr/>
              </p:nvPicPr>
              <p:blipFill>
                <a:blip r:embed="rId307"/>
                <a:stretch>
                  <a:fillRect/>
                </a:stretch>
              </p:blipFill>
              <p:spPr>
                <a:xfrm>
                  <a:off x="6966154" y="4716675"/>
                  <a:ext cx="125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44" name="Ink 243">
                  <a:extLst>
                    <a:ext uri="{FF2B5EF4-FFF2-40B4-BE49-F238E27FC236}">
                      <a16:creationId xmlns:a16="http://schemas.microsoft.com/office/drawing/2014/main" id="{DAE49C4E-832A-47B6-3920-ED5DCFF5ABEF}"/>
                    </a:ext>
                  </a:extLst>
                </p14:cNvPr>
                <p14:cNvContentPartPr/>
                <p14:nvPr/>
              </p14:nvContentPartPr>
              <p14:xfrm>
                <a:off x="7120954" y="4718475"/>
                <a:ext cx="101880" cy="129240"/>
              </p14:xfrm>
            </p:contentPart>
          </mc:Choice>
          <mc:Fallback xmlns="">
            <p:pic>
              <p:nvPicPr>
                <p:cNvPr id="244" name="Ink 243">
                  <a:extLst>
                    <a:ext uri="{FF2B5EF4-FFF2-40B4-BE49-F238E27FC236}">
                      <a16:creationId xmlns:a16="http://schemas.microsoft.com/office/drawing/2014/main" id="{DAE49C4E-832A-47B6-3920-ED5DCFF5ABEF}"/>
                    </a:ext>
                  </a:extLst>
                </p:cNvPr>
                <p:cNvPicPr/>
                <p:nvPr/>
              </p:nvPicPr>
              <p:blipFill>
                <a:blip r:embed="rId309"/>
                <a:stretch>
                  <a:fillRect/>
                </a:stretch>
              </p:blipFill>
              <p:spPr>
                <a:xfrm>
                  <a:off x="7103314" y="4700835"/>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45" name="Ink 244">
                  <a:extLst>
                    <a:ext uri="{FF2B5EF4-FFF2-40B4-BE49-F238E27FC236}">
                      <a16:creationId xmlns:a16="http://schemas.microsoft.com/office/drawing/2014/main" id="{494412D1-4856-7011-5E16-B5E150F8F5BB}"/>
                    </a:ext>
                  </a:extLst>
                </p14:cNvPr>
                <p14:cNvContentPartPr/>
                <p14:nvPr/>
              </p14:nvContentPartPr>
              <p14:xfrm>
                <a:off x="7269274" y="4720635"/>
                <a:ext cx="117360" cy="196200"/>
              </p14:xfrm>
            </p:contentPart>
          </mc:Choice>
          <mc:Fallback xmlns="">
            <p:pic>
              <p:nvPicPr>
                <p:cNvPr id="245" name="Ink 244">
                  <a:extLst>
                    <a:ext uri="{FF2B5EF4-FFF2-40B4-BE49-F238E27FC236}">
                      <a16:creationId xmlns:a16="http://schemas.microsoft.com/office/drawing/2014/main" id="{494412D1-4856-7011-5E16-B5E150F8F5BB}"/>
                    </a:ext>
                  </a:extLst>
                </p:cNvPr>
                <p:cNvPicPr/>
                <p:nvPr/>
              </p:nvPicPr>
              <p:blipFill>
                <a:blip r:embed="rId311"/>
                <a:stretch>
                  <a:fillRect/>
                </a:stretch>
              </p:blipFill>
              <p:spPr>
                <a:xfrm>
                  <a:off x="7251274" y="4702995"/>
                  <a:ext cx="153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31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31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31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31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32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32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32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32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32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3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3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3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9679828" y="4669438"/>
            <a:ext cx="2146320" cy="307440"/>
            <a:chOff x="9679828" y="4669438"/>
            <a:chExt cx="2146320" cy="307440"/>
          </a:xfrm>
        </p:grpSpPr>
        <mc:AlternateContent xmlns:mc="http://schemas.openxmlformats.org/markup-compatibility/2006" xmlns:p14="http://schemas.microsoft.com/office/powerpoint/2010/main">
          <mc:Choice Requires="p14">
            <p:contentPart p14:bwMode="auto" r:id="rId336">
              <p14:nvContentPartPr>
                <p14:cNvPr id="259" name="Ink 258">
                  <a:extLst>
                    <a:ext uri="{FF2B5EF4-FFF2-40B4-BE49-F238E27FC236}">
                      <a16:creationId xmlns:a16="http://schemas.microsoft.com/office/drawing/2014/main" id="{0BD6AED3-4C12-734A-E766-1E67472320A8}"/>
                    </a:ext>
                  </a:extLst>
                </p14:cNvPr>
                <p14:cNvContentPartPr/>
                <p14:nvPr/>
              </p14:nvContentPartPr>
              <p14:xfrm>
                <a:off x="9679828" y="4743598"/>
                <a:ext cx="124920" cy="233280"/>
              </p14:xfrm>
            </p:contentPart>
          </mc:Choice>
          <mc:Fallback xmlns="">
            <p:pic>
              <p:nvPicPr>
                <p:cNvPr id="259" name="Ink 258">
                  <a:extLst>
                    <a:ext uri="{FF2B5EF4-FFF2-40B4-BE49-F238E27FC236}">
                      <a16:creationId xmlns:a16="http://schemas.microsoft.com/office/drawing/2014/main" id="{0BD6AED3-4C12-734A-E766-1E67472320A8}"/>
                    </a:ext>
                  </a:extLst>
                </p:cNvPr>
                <p:cNvPicPr/>
                <p:nvPr/>
              </p:nvPicPr>
              <p:blipFill>
                <a:blip r:embed="rId337"/>
                <a:stretch>
                  <a:fillRect/>
                </a:stretch>
              </p:blipFill>
              <p:spPr>
                <a:xfrm>
                  <a:off x="9662188" y="4725598"/>
                  <a:ext cx="160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60" name="Ink 259">
                  <a:extLst>
                    <a:ext uri="{FF2B5EF4-FFF2-40B4-BE49-F238E27FC236}">
                      <a16:creationId xmlns:a16="http://schemas.microsoft.com/office/drawing/2014/main" id="{65D48A20-FB06-5A49-117E-F708B4AA3E90}"/>
                    </a:ext>
                  </a:extLst>
                </p14:cNvPr>
                <p14:cNvContentPartPr/>
                <p14:nvPr/>
              </p14:nvContentPartPr>
              <p14:xfrm>
                <a:off x="9878548" y="4736758"/>
                <a:ext cx="97200" cy="130680"/>
              </p14:xfrm>
            </p:contentPart>
          </mc:Choice>
          <mc:Fallback xmlns="">
            <p:pic>
              <p:nvPicPr>
                <p:cNvPr id="260" name="Ink 259">
                  <a:extLst>
                    <a:ext uri="{FF2B5EF4-FFF2-40B4-BE49-F238E27FC236}">
                      <a16:creationId xmlns:a16="http://schemas.microsoft.com/office/drawing/2014/main" id="{65D48A20-FB06-5A49-117E-F708B4AA3E90}"/>
                    </a:ext>
                  </a:extLst>
                </p:cNvPr>
                <p:cNvPicPr/>
                <p:nvPr/>
              </p:nvPicPr>
              <p:blipFill>
                <a:blip r:embed="rId339"/>
                <a:stretch>
                  <a:fillRect/>
                </a:stretch>
              </p:blipFill>
              <p:spPr>
                <a:xfrm>
                  <a:off x="9860548" y="4718758"/>
                  <a:ext cx="132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1" name="Ink 260">
                  <a:extLst>
                    <a:ext uri="{FF2B5EF4-FFF2-40B4-BE49-F238E27FC236}">
                      <a16:creationId xmlns:a16="http://schemas.microsoft.com/office/drawing/2014/main" id="{1BF6865C-49C8-2640-652A-F2A845FDA489}"/>
                    </a:ext>
                  </a:extLst>
                </p14:cNvPr>
                <p14:cNvContentPartPr/>
                <p14:nvPr/>
              </p14:nvContentPartPr>
              <p14:xfrm>
                <a:off x="10057108" y="4723798"/>
                <a:ext cx="133920" cy="237240"/>
              </p14:xfrm>
            </p:contentPart>
          </mc:Choice>
          <mc:Fallback xmlns="">
            <p:pic>
              <p:nvPicPr>
                <p:cNvPr id="261" name="Ink 260">
                  <a:extLst>
                    <a:ext uri="{FF2B5EF4-FFF2-40B4-BE49-F238E27FC236}">
                      <a16:creationId xmlns:a16="http://schemas.microsoft.com/office/drawing/2014/main" id="{1BF6865C-49C8-2640-652A-F2A845FDA489}"/>
                    </a:ext>
                  </a:extLst>
                </p:cNvPr>
                <p:cNvPicPr/>
                <p:nvPr/>
              </p:nvPicPr>
              <p:blipFill>
                <a:blip r:embed="rId341"/>
                <a:stretch>
                  <a:fillRect/>
                </a:stretch>
              </p:blipFill>
              <p:spPr>
                <a:xfrm>
                  <a:off x="10039108" y="4706158"/>
                  <a:ext cx="16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43"/>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45"/>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47"/>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49"/>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51"/>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53"/>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55"/>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57"/>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59"/>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60">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61"/>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63"/>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4">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65"/>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66">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67"/>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69"/>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71"/>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73"/>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75"/>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76">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77"/>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79"/>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81"/>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83"/>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85"/>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86">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87"/>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89"/>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91"/>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93"/>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94">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95"/>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97"/>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99"/>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401"/>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402">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403"/>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405"/>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407"/>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409"/>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410">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411"/>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413"/>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415"/>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417"/>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419"/>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420">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421"/>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423"/>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425"/>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427"/>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429"/>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431"/>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432">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433"/>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435"/>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37"/>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38">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39"/>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41"/>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43"/>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45"/>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47"/>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48">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49"/>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51"/>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53"/>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55"/>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57"/>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59"/>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60">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61"/>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63"/>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65"/>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67"/>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69"/>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70">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71"/>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73"/>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75"/>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76">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77"/>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79"/>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81"/>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83"/>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84">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85"/>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87"/>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89"/>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91"/>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93"/>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95"/>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97"/>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99"/>
                <a:stretch>
                  <a:fillRect/>
                </a:stretch>
              </p:blipFill>
              <p:spPr>
                <a:xfrm>
                  <a:off x="8234788" y="6416357"/>
                  <a:ext cx="164160" cy="196920"/>
                </a:xfrm>
                <a:prstGeom prst="rect">
                  <a:avLst/>
                </a:prstGeom>
              </p:spPr>
            </p:pic>
          </mc:Fallback>
        </mc:AlternateContent>
      </p:grpSp>
    </p:spTree>
    <p:extLst>
      <p:ext uri="{BB962C8B-B14F-4D97-AF65-F5344CB8AC3E}">
        <p14:creationId xmlns:p14="http://schemas.microsoft.com/office/powerpoint/2010/main" val="4014819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57224" y="499533"/>
            <a:ext cx="10772775" cy="955290"/>
          </a:xfrm>
        </p:spPr>
        <p:txBody>
          <a:bodyPr/>
          <a:lstStyle/>
          <a:p>
            <a:r>
              <a:rPr lang="en-US" dirty="0">
                <a:solidFill>
                  <a:srgbClr val="FE94DB"/>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 probably, since alignment varies</a:t>
            </a:r>
          </a:p>
          <a:p>
            <a:pPr>
              <a:buFont typeface="Arial" panose="020B0604020202020204" pitchFamily="34" charset="0"/>
              <a:buChar char="•"/>
            </a:pPr>
            <a:r>
              <a:rPr lang="en-US" dirty="0"/>
              <a:t> y-axis: avg. alignment of videos watched by that agent</a:t>
            </a:r>
          </a:p>
          <a:p>
            <a:pPr lvl="1">
              <a:buFont typeface="Arial" panose="020B0604020202020204" pitchFamily="34" charset="0"/>
              <a:buChar char="•"/>
            </a:pPr>
            <a:r>
              <a:rPr lang="en-US" dirty="0"/>
              <a:t>Need one array inside each agent’s run of the loop to record the </a:t>
            </a:r>
            <a:r>
              <a:rPr lang="en-US" b="1" dirty="0"/>
              <a:t>alignment</a:t>
            </a:r>
            <a:r>
              <a:rPr lang="en-US" dirty="0"/>
              <a:t> of each video watched, then calculate the avg. of that array for each agent and add it to </a:t>
            </a:r>
            <a:r>
              <a:rPr lang="en-US" b="1" dirty="0"/>
              <a:t>agent_avg_align_watched</a:t>
            </a:r>
          </a:p>
          <a:p>
            <a:pPr lvl="1">
              <a:buFont typeface="Arial" panose="020B0604020202020204" pitchFamily="34" charset="0"/>
              <a:buChar char="•"/>
            </a:pPr>
            <a:endParaRPr lang="en-US" dirty="0"/>
          </a:p>
        </p:txBody>
      </p:sp>
      <p:grpSp>
        <p:nvGrpSpPr>
          <p:cNvPr id="19" name="Group 18">
            <a:extLst>
              <a:ext uri="{FF2B5EF4-FFF2-40B4-BE49-F238E27FC236}">
                <a16:creationId xmlns:a16="http://schemas.microsoft.com/office/drawing/2014/main" id="{42AD6C8E-439E-227E-49E7-A44B0DA6A73A}"/>
              </a:ext>
            </a:extLst>
          </p:cNvPr>
          <p:cNvGrpSpPr/>
          <p:nvPr/>
        </p:nvGrpSpPr>
        <p:grpSpPr>
          <a:xfrm>
            <a:off x="5824885" y="1579919"/>
            <a:ext cx="237240" cy="211320"/>
            <a:chOff x="5824885" y="1579919"/>
            <a:chExt cx="237240" cy="21132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9C90D77-5426-3261-76DE-D8EEDB39F922}"/>
                    </a:ext>
                  </a:extLst>
                </p14:cNvPr>
                <p14:cNvContentPartPr/>
                <p14:nvPr/>
              </p14:nvContentPartPr>
              <p14:xfrm>
                <a:off x="5824885" y="1659479"/>
                <a:ext cx="3240" cy="118800"/>
              </p14:xfrm>
            </p:contentPart>
          </mc:Choice>
          <mc:Fallback xmlns="">
            <p:pic>
              <p:nvPicPr>
                <p:cNvPr id="10" name="Ink 9">
                  <a:extLst>
                    <a:ext uri="{FF2B5EF4-FFF2-40B4-BE49-F238E27FC236}">
                      <a16:creationId xmlns:a16="http://schemas.microsoft.com/office/drawing/2014/main" id="{A9C90D77-5426-3261-76DE-D8EEDB39F922}"/>
                    </a:ext>
                  </a:extLst>
                </p:cNvPr>
                <p:cNvPicPr/>
                <p:nvPr/>
              </p:nvPicPr>
              <p:blipFill>
                <a:blip r:embed="rId3"/>
                <a:stretch>
                  <a:fillRect/>
                </a:stretch>
              </p:blipFill>
              <p:spPr>
                <a:xfrm>
                  <a:off x="5804635" y="1641479"/>
                  <a:ext cx="43335"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8A8C06F-7CCF-C38B-3A28-C0E386E8AD7B}"/>
                    </a:ext>
                  </a:extLst>
                </p14:cNvPr>
                <p14:cNvContentPartPr/>
                <p14:nvPr/>
              </p14:nvContentPartPr>
              <p14:xfrm>
                <a:off x="5824885" y="1579919"/>
                <a:ext cx="6480" cy="10800"/>
              </p14:xfrm>
            </p:contentPart>
          </mc:Choice>
          <mc:Fallback xmlns="">
            <p:pic>
              <p:nvPicPr>
                <p:cNvPr id="11" name="Ink 10">
                  <a:extLst>
                    <a:ext uri="{FF2B5EF4-FFF2-40B4-BE49-F238E27FC236}">
                      <a16:creationId xmlns:a16="http://schemas.microsoft.com/office/drawing/2014/main" id="{48A8C06F-7CCF-C38B-3A28-C0E386E8AD7B}"/>
                    </a:ext>
                  </a:extLst>
                </p:cNvPr>
                <p:cNvPicPr/>
                <p:nvPr/>
              </p:nvPicPr>
              <p:blipFill>
                <a:blip r:embed="rId5"/>
                <a:stretch>
                  <a:fillRect/>
                </a:stretch>
              </p:blipFill>
              <p:spPr>
                <a:xfrm>
                  <a:off x="5805826" y="1561919"/>
                  <a:ext cx="44216"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281556B-24F7-1715-9199-EFA8E7EF2D8A}"/>
                    </a:ext>
                  </a:extLst>
                </p14:cNvPr>
                <p14:cNvContentPartPr/>
                <p14:nvPr/>
              </p14:nvContentPartPr>
              <p14:xfrm>
                <a:off x="5909845" y="1634999"/>
                <a:ext cx="152280" cy="156240"/>
              </p14:xfrm>
            </p:contentPart>
          </mc:Choice>
          <mc:Fallback xmlns="">
            <p:pic>
              <p:nvPicPr>
                <p:cNvPr id="12" name="Ink 11">
                  <a:extLst>
                    <a:ext uri="{FF2B5EF4-FFF2-40B4-BE49-F238E27FC236}">
                      <a16:creationId xmlns:a16="http://schemas.microsoft.com/office/drawing/2014/main" id="{4281556B-24F7-1715-9199-EFA8E7EF2D8A}"/>
                    </a:ext>
                  </a:extLst>
                </p:cNvPr>
                <p:cNvPicPr/>
                <p:nvPr/>
              </p:nvPicPr>
              <p:blipFill>
                <a:blip r:embed="rId7"/>
                <a:stretch>
                  <a:fillRect/>
                </a:stretch>
              </p:blipFill>
              <p:spPr>
                <a:xfrm>
                  <a:off x="5891845" y="1616999"/>
                  <a:ext cx="187920" cy="191880"/>
                </a:xfrm>
                <a:prstGeom prst="rect">
                  <a:avLst/>
                </a:prstGeom>
              </p:spPr>
            </p:pic>
          </mc:Fallback>
        </mc:AlternateContent>
      </p:grpSp>
      <p:grpSp>
        <p:nvGrpSpPr>
          <p:cNvPr id="18" name="Group 17">
            <a:extLst>
              <a:ext uri="{FF2B5EF4-FFF2-40B4-BE49-F238E27FC236}">
                <a16:creationId xmlns:a16="http://schemas.microsoft.com/office/drawing/2014/main" id="{B65ECA6D-A719-EA67-E3FC-51AF07493BB8}"/>
              </a:ext>
            </a:extLst>
          </p:cNvPr>
          <p:cNvGrpSpPr/>
          <p:nvPr/>
        </p:nvGrpSpPr>
        <p:grpSpPr>
          <a:xfrm>
            <a:off x="6279925" y="1541039"/>
            <a:ext cx="741600" cy="242640"/>
            <a:chOff x="6279925" y="1541039"/>
            <a:chExt cx="741600" cy="24264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7AAF378-72A8-6D3F-C5F2-7CCF55E1619F}"/>
                    </a:ext>
                  </a:extLst>
                </p14:cNvPr>
                <p14:cNvContentPartPr/>
                <p14:nvPr/>
              </p14:nvContentPartPr>
              <p14:xfrm>
                <a:off x="6279925" y="1613759"/>
                <a:ext cx="110160" cy="169920"/>
              </p14:xfrm>
            </p:contentPart>
          </mc:Choice>
          <mc:Fallback xmlns="">
            <p:pic>
              <p:nvPicPr>
                <p:cNvPr id="13" name="Ink 12">
                  <a:extLst>
                    <a:ext uri="{FF2B5EF4-FFF2-40B4-BE49-F238E27FC236}">
                      <a16:creationId xmlns:a16="http://schemas.microsoft.com/office/drawing/2014/main" id="{07AAF378-72A8-6D3F-C5F2-7CCF55E1619F}"/>
                    </a:ext>
                  </a:extLst>
                </p:cNvPr>
                <p:cNvPicPr/>
                <p:nvPr/>
              </p:nvPicPr>
              <p:blipFill>
                <a:blip r:embed="rId9"/>
                <a:stretch>
                  <a:fillRect/>
                </a:stretch>
              </p:blipFill>
              <p:spPr>
                <a:xfrm>
                  <a:off x="6261984" y="1595759"/>
                  <a:ext cx="14568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C485A4E1-3EA1-ED4C-88CC-013D6BC2CBA9}"/>
                    </a:ext>
                  </a:extLst>
                </p14:cNvPr>
                <p14:cNvContentPartPr/>
                <p14:nvPr/>
              </p14:nvContentPartPr>
              <p14:xfrm>
                <a:off x="6441205" y="1601519"/>
                <a:ext cx="153000" cy="179640"/>
              </p14:xfrm>
            </p:contentPart>
          </mc:Choice>
          <mc:Fallback xmlns="">
            <p:pic>
              <p:nvPicPr>
                <p:cNvPr id="14" name="Ink 13">
                  <a:extLst>
                    <a:ext uri="{FF2B5EF4-FFF2-40B4-BE49-F238E27FC236}">
                      <a16:creationId xmlns:a16="http://schemas.microsoft.com/office/drawing/2014/main" id="{C485A4E1-3EA1-ED4C-88CC-013D6BC2CBA9}"/>
                    </a:ext>
                  </a:extLst>
                </p:cNvPr>
                <p:cNvPicPr/>
                <p:nvPr/>
              </p:nvPicPr>
              <p:blipFill>
                <a:blip r:embed="rId11"/>
                <a:stretch>
                  <a:fillRect/>
                </a:stretch>
              </p:blipFill>
              <p:spPr>
                <a:xfrm>
                  <a:off x="6423205" y="1583519"/>
                  <a:ext cx="188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150FDBC-8916-57B7-97A3-A1DC01CB9454}"/>
                    </a:ext>
                  </a:extLst>
                </p14:cNvPr>
                <p14:cNvContentPartPr/>
                <p14:nvPr/>
              </p14:nvContentPartPr>
              <p14:xfrm>
                <a:off x="6671605" y="1596839"/>
                <a:ext cx="110880" cy="145080"/>
              </p14:xfrm>
            </p:contentPart>
          </mc:Choice>
          <mc:Fallback xmlns="">
            <p:pic>
              <p:nvPicPr>
                <p:cNvPr id="15" name="Ink 14">
                  <a:extLst>
                    <a:ext uri="{FF2B5EF4-FFF2-40B4-BE49-F238E27FC236}">
                      <a16:creationId xmlns:a16="http://schemas.microsoft.com/office/drawing/2014/main" id="{9150FDBC-8916-57B7-97A3-A1DC01CB9454}"/>
                    </a:ext>
                  </a:extLst>
                </p:cNvPr>
                <p:cNvPicPr/>
                <p:nvPr/>
              </p:nvPicPr>
              <p:blipFill>
                <a:blip r:embed="rId13"/>
                <a:stretch>
                  <a:fillRect/>
                </a:stretch>
              </p:blipFill>
              <p:spPr>
                <a:xfrm>
                  <a:off x="6653663" y="1578839"/>
                  <a:ext cx="146405"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F7950F83-2A26-43E8-1B3F-FFD218A3FF33}"/>
                    </a:ext>
                  </a:extLst>
                </p14:cNvPr>
                <p14:cNvContentPartPr/>
                <p14:nvPr/>
              </p14:nvContentPartPr>
              <p14:xfrm>
                <a:off x="6855565" y="1541039"/>
                <a:ext cx="165960" cy="189720"/>
              </p14:xfrm>
            </p:contentPart>
          </mc:Choice>
          <mc:Fallback xmlns="">
            <p:pic>
              <p:nvPicPr>
                <p:cNvPr id="16" name="Ink 15">
                  <a:extLst>
                    <a:ext uri="{FF2B5EF4-FFF2-40B4-BE49-F238E27FC236}">
                      <a16:creationId xmlns:a16="http://schemas.microsoft.com/office/drawing/2014/main" id="{F7950F83-2A26-43E8-1B3F-FFD218A3FF33}"/>
                    </a:ext>
                  </a:extLst>
                </p:cNvPr>
                <p:cNvPicPr/>
                <p:nvPr/>
              </p:nvPicPr>
              <p:blipFill>
                <a:blip r:embed="rId15"/>
                <a:stretch>
                  <a:fillRect/>
                </a:stretch>
              </p:blipFill>
              <p:spPr>
                <a:xfrm>
                  <a:off x="6837526" y="1523039"/>
                  <a:ext cx="201677" cy="225360"/>
                </a:xfrm>
                <a:prstGeom prst="rect">
                  <a:avLst/>
                </a:prstGeom>
              </p:spPr>
            </p:pic>
          </mc:Fallback>
        </mc:AlternateContent>
      </p:grpSp>
      <p:grpSp>
        <p:nvGrpSpPr>
          <p:cNvPr id="66" name="Group 65">
            <a:extLst>
              <a:ext uri="{FF2B5EF4-FFF2-40B4-BE49-F238E27FC236}">
                <a16:creationId xmlns:a16="http://schemas.microsoft.com/office/drawing/2014/main" id="{D89C07D3-B4DB-1E5E-631B-736FD9E7BF60}"/>
              </a:ext>
            </a:extLst>
          </p:cNvPr>
          <p:cNvGrpSpPr/>
          <p:nvPr/>
        </p:nvGrpSpPr>
        <p:grpSpPr>
          <a:xfrm>
            <a:off x="7308085" y="1518719"/>
            <a:ext cx="1164600" cy="339480"/>
            <a:chOff x="7308085" y="1518719"/>
            <a:chExt cx="1164600" cy="339480"/>
          </a:xfrm>
        </p:grpSpPr>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F70C544F-B3AC-728B-2E77-0F45AF0CDA6A}"/>
                    </a:ext>
                  </a:extLst>
                </p14:cNvPr>
                <p14:cNvContentPartPr/>
                <p14:nvPr/>
              </p14:nvContentPartPr>
              <p14:xfrm>
                <a:off x="7308085" y="1591079"/>
                <a:ext cx="140760" cy="153360"/>
              </p14:xfrm>
            </p:contentPart>
          </mc:Choice>
          <mc:Fallback xmlns="">
            <p:pic>
              <p:nvPicPr>
                <p:cNvPr id="17" name="Ink 16">
                  <a:extLst>
                    <a:ext uri="{FF2B5EF4-FFF2-40B4-BE49-F238E27FC236}">
                      <a16:creationId xmlns:a16="http://schemas.microsoft.com/office/drawing/2014/main" id="{F70C544F-B3AC-728B-2E77-0F45AF0CDA6A}"/>
                    </a:ext>
                  </a:extLst>
                </p:cNvPr>
                <p:cNvPicPr/>
                <p:nvPr/>
              </p:nvPicPr>
              <p:blipFill>
                <a:blip r:embed="rId17"/>
                <a:stretch>
                  <a:fillRect/>
                </a:stretch>
              </p:blipFill>
              <p:spPr>
                <a:xfrm>
                  <a:off x="7290085" y="1573079"/>
                  <a:ext cx="176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14150802-35D1-879C-FB5F-B6A0F4E0D88D}"/>
                    </a:ext>
                  </a:extLst>
                </p14:cNvPr>
                <p14:cNvContentPartPr/>
                <p14:nvPr/>
              </p14:nvContentPartPr>
              <p14:xfrm>
                <a:off x="7515085" y="1568039"/>
                <a:ext cx="116640" cy="290160"/>
              </p14:xfrm>
            </p:contentPart>
          </mc:Choice>
          <mc:Fallback xmlns="">
            <p:pic>
              <p:nvPicPr>
                <p:cNvPr id="29" name="Ink 28">
                  <a:extLst>
                    <a:ext uri="{FF2B5EF4-FFF2-40B4-BE49-F238E27FC236}">
                      <a16:creationId xmlns:a16="http://schemas.microsoft.com/office/drawing/2014/main" id="{14150802-35D1-879C-FB5F-B6A0F4E0D88D}"/>
                    </a:ext>
                  </a:extLst>
                </p:cNvPr>
                <p:cNvPicPr/>
                <p:nvPr/>
              </p:nvPicPr>
              <p:blipFill>
                <a:blip r:embed="rId19"/>
                <a:stretch>
                  <a:fillRect/>
                </a:stretch>
              </p:blipFill>
              <p:spPr>
                <a:xfrm>
                  <a:off x="7497085" y="1550039"/>
                  <a:ext cx="1522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F6E9F77C-5D43-67B0-D266-5F4DCEE6516F}"/>
                    </a:ext>
                  </a:extLst>
                </p14:cNvPr>
                <p14:cNvContentPartPr/>
                <p14:nvPr/>
              </p14:nvContentPartPr>
              <p14:xfrm>
                <a:off x="7701565" y="1574519"/>
                <a:ext cx="104760" cy="155520"/>
              </p14:xfrm>
            </p:contentPart>
          </mc:Choice>
          <mc:Fallback xmlns="">
            <p:pic>
              <p:nvPicPr>
                <p:cNvPr id="30" name="Ink 29">
                  <a:extLst>
                    <a:ext uri="{FF2B5EF4-FFF2-40B4-BE49-F238E27FC236}">
                      <a16:creationId xmlns:a16="http://schemas.microsoft.com/office/drawing/2014/main" id="{F6E9F77C-5D43-67B0-D266-5F4DCEE6516F}"/>
                    </a:ext>
                  </a:extLst>
                </p:cNvPr>
                <p:cNvPicPr/>
                <p:nvPr/>
              </p:nvPicPr>
              <p:blipFill>
                <a:blip r:embed="rId21"/>
                <a:stretch>
                  <a:fillRect/>
                </a:stretch>
              </p:blipFill>
              <p:spPr>
                <a:xfrm>
                  <a:off x="7683565" y="1556519"/>
                  <a:ext cx="140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8C8629BA-9536-DD91-1664-C10D60CA8441}"/>
                    </a:ext>
                  </a:extLst>
                </p14:cNvPr>
                <p14:cNvContentPartPr/>
                <p14:nvPr/>
              </p14:nvContentPartPr>
              <p14:xfrm>
                <a:off x="7898125" y="1562279"/>
                <a:ext cx="128880" cy="141840"/>
              </p14:xfrm>
            </p:contentPart>
          </mc:Choice>
          <mc:Fallback xmlns="">
            <p:pic>
              <p:nvPicPr>
                <p:cNvPr id="31" name="Ink 30">
                  <a:extLst>
                    <a:ext uri="{FF2B5EF4-FFF2-40B4-BE49-F238E27FC236}">
                      <a16:creationId xmlns:a16="http://schemas.microsoft.com/office/drawing/2014/main" id="{8C8629BA-9536-DD91-1664-C10D60CA8441}"/>
                    </a:ext>
                  </a:extLst>
                </p:cNvPr>
                <p:cNvPicPr/>
                <p:nvPr/>
              </p:nvPicPr>
              <p:blipFill>
                <a:blip r:embed="rId23"/>
                <a:stretch>
                  <a:fillRect/>
                </a:stretch>
              </p:blipFill>
              <p:spPr>
                <a:xfrm>
                  <a:off x="7880125" y="1544279"/>
                  <a:ext cx="164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263C53DF-59D4-FD24-2CCA-1D2A3A09A979}"/>
                    </a:ext>
                  </a:extLst>
                </p14:cNvPr>
                <p14:cNvContentPartPr/>
                <p14:nvPr/>
              </p14:nvContentPartPr>
              <p14:xfrm>
                <a:off x="8145085" y="1518719"/>
                <a:ext cx="4680" cy="165960"/>
              </p14:xfrm>
            </p:contentPart>
          </mc:Choice>
          <mc:Fallback xmlns="">
            <p:pic>
              <p:nvPicPr>
                <p:cNvPr id="32" name="Ink 31">
                  <a:extLst>
                    <a:ext uri="{FF2B5EF4-FFF2-40B4-BE49-F238E27FC236}">
                      <a16:creationId xmlns:a16="http://schemas.microsoft.com/office/drawing/2014/main" id="{263C53DF-59D4-FD24-2CCA-1D2A3A09A979}"/>
                    </a:ext>
                  </a:extLst>
                </p:cNvPr>
                <p:cNvPicPr/>
                <p:nvPr/>
              </p:nvPicPr>
              <p:blipFill>
                <a:blip r:embed="rId25"/>
                <a:stretch>
                  <a:fillRect/>
                </a:stretch>
              </p:blipFill>
              <p:spPr>
                <a:xfrm>
                  <a:off x="8127085" y="1500680"/>
                  <a:ext cx="40320" cy="20167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0A92CF8D-7B58-8624-C75E-58B31224079C}"/>
                    </a:ext>
                  </a:extLst>
                </p14:cNvPr>
                <p14:cNvContentPartPr/>
                <p14:nvPr/>
              </p14:nvContentPartPr>
              <p14:xfrm>
                <a:off x="8098285" y="1518719"/>
                <a:ext cx="213120" cy="63000"/>
              </p14:xfrm>
            </p:contentPart>
          </mc:Choice>
          <mc:Fallback xmlns="">
            <p:pic>
              <p:nvPicPr>
                <p:cNvPr id="33" name="Ink 32">
                  <a:extLst>
                    <a:ext uri="{FF2B5EF4-FFF2-40B4-BE49-F238E27FC236}">
                      <a16:creationId xmlns:a16="http://schemas.microsoft.com/office/drawing/2014/main" id="{0A92CF8D-7B58-8624-C75E-58B31224079C}"/>
                    </a:ext>
                  </a:extLst>
                </p:cNvPr>
                <p:cNvPicPr/>
                <p:nvPr/>
              </p:nvPicPr>
              <p:blipFill>
                <a:blip r:embed="rId27"/>
                <a:stretch>
                  <a:fillRect/>
                </a:stretch>
              </p:blipFill>
              <p:spPr>
                <a:xfrm>
                  <a:off x="8080285" y="1500616"/>
                  <a:ext cx="248760" cy="988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3D58F967-F9DA-AFAE-8EE5-F1FCE5D51B89}"/>
                    </a:ext>
                  </a:extLst>
                </p14:cNvPr>
                <p14:cNvContentPartPr/>
                <p14:nvPr/>
              </p14:nvContentPartPr>
              <p14:xfrm>
                <a:off x="8394205" y="1533839"/>
                <a:ext cx="78480" cy="154080"/>
              </p14:xfrm>
            </p:contentPart>
          </mc:Choice>
          <mc:Fallback xmlns="">
            <p:pic>
              <p:nvPicPr>
                <p:cNvPr id="34" name="Ink 33">
                  <a:extLst>
                    <a:ext uri="{FF2B5EF4-FFF2-40B4-BE49-F238E27FC236}">
                      <a16:creationId xmlns:a16="http://schemas.microsoft.com/office/drawing/2014/main" id="{3D58F967-F9DA-AFAE-8EE5-F1FCE5D51B89}"/>
                    </a:ext>
                  </a:extLst>
                </p:cNvPr>
                <p:cNvPicPr/>
                <p:nvPr/>
              </p:nvPicPr>
              <p:blipFill>
                <a:blip r:embed="rId29"/>
                <a:stretch>
                  <a:fillRect/>
                </a:stretch>
              </p:blipFill>
              <p:spPr>
                <a:xfrm>
                  <a:off x="8376205" y="1515839"/>
                  <a:ext cx="114120" cy="189720"/>
                </a:xfrm>
                <a:prstGeom prst="rect">
                  <a:avLst/>
                </a:prstGeom>
              </p:spPr>
            </p:pic>
          </mc:Fallback>
        </mc:AlternateContent>
      </p:grpSp>
      <p:grpSp>
        <p:nvGrpSpPr>
          <p:cNvPr id="71" name="Group 70">
            <a:extLst>
              <a:ext uri="{FF2B5EF4-FFF2-40B4-BE49-F238E27FC236}">
                <a16:creationId xmlns:a16="http://schemas.microsoft.com/office/drawing/2014/main" id="{67CB211B-4A9E-5C18-3E05-96092EDAA0B5}"/>
              </a:ext>
            </a:extLst>
          </p:cNvPr>
          <p:cNvGrpSpPr/>
          <p:nvPr/>
        </p:nvGrpSpPr>
        <p:grpSpPr>
          <a:xfrm>
            <a:off x="8779405" y="1534559"/>
            <a:ext cx="642960" cy="234360"/>
            <a:chOff x="8779405" y="1534559"/>
            <a:chExt cx="642960" cy="234360"/>
          </a:xfrm>
        </p:grpSpPr>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9DBDBBB6-D50D-8646-B9C5-E9A3185F6F1B}"/>
                    </a:ext>
                  </a:extLst>
                </p14:cNvPr>
                <p14:cNvContentPartPr/>
                <p14:nvPr/>
              </p14:nvContentPartPr>
              <p14:xfrm>
                <a:off x="8779405" y="1534559"/>
                <a:ext cx="23760" cy="146880"/>
              </p14:xfrm>
            </p:contentPart>
          </mc:Choice>
          <mc:Fallback xmlns="">
            <p:pic>
              <p:nvPicPr>
                <p:cNvPr id="35" name="Ink 34">
                  <a:extLst>
                    <a:ext uri="{FF2B5EF4-FFF2-40B4-BE49-F238E27FC236}">
                      <a16:creationId xmlns:a16="http://schemas.microsoft.com/office/drawing/2014/main" id="{9DBDBBB6-D50D-8646-B9C5-E9A3185F6F1B}"/>
                    </a:ext>
                  </a:extLst>
                </p:cNvPr>
                <p:cNvPicPr/>
                <p:nvPr/>
              </p:nvPicPr>
              <p:blipFill>
                <a:blip r:embed="rId31"/>
                <a:stretch>
                  <a:fillRect/>
                </a:stretch>
              </p:blipFill>
              <p:spPr>
                <a:xfrm>
                  <a:off x="8761405" y="1516559"/>
                  <a:ext cx="594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90588DF2-2904-2FB1-FA58-326AFBC04D2D}"/>
                    </a:ext>
                  </a:extLst>
                </p14:cNvPr>
                <p14:cNvContentPartPr/>
                <p14:nvPr/>
              </p14:nvContentPartPr>
              <p14:xfrm>
                <a:off x="8884165" y="1566959"/>
                <a:ext cx="120240" cy="132480"/>
              </p14:xfrm>
            </p:contentPart>
          </mc:Choice>
          <mc:Fallback xmlns="">
            <p:pic>
              <p:nvPicPr>
                <p:cNvPr id="36" name="Ink 35">
                  <a:extLst>
                    <a:ext uri="{FF2B5EF4-FFF2-40B4-BE49-F238E27FC236}">
                      <a16:creationId xmlns:a16="http://schemas.microsoft.com/office/drawing/2014/main" id="{90588DF2-2904-2FB1-FA58-326AFBC04D2D}"/>
                    </a:ext>
                  </a:extLst>
                </p:cNvPr>
                <p:cNvPicPr/>
                <p:nvPr/>
              </p:nvPicPr>
              <p:blipFill>
                <a:blip r:embed="rId33"/>
                <a:stretch>
                  <a:fillRect/>
                </a:stretch>
              </p:blipFill>
              <p:spPr>
                <a:xfrm>
                  <a:off x="8866165" y="1549008"/>
                  <a:ext cx="155880" cy="16802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89C59F2E-AEF5-BA52-9C20-16D44F432E25}"/>
                    </a:ext>
                  </a:extLst>
                </p14:cNvPr>
                <p14:cNvContentPartPr/>
                <p14:nvPr/>
              </p14:nvContentPartPr>
              <p14:xfrm>
                <a:off x="9093325" y="1554359"/>
                <a:ext cx="115560" cy="138960"/>
              </p14:xfrm>
            </p:contentPart>
          </mc:Choice>
          <mc:Fallback xmlns="">
            <p:pic>
              <p:nvPicPr>
                <p:cNvPr id="37" name="Ink 36">
                  <a:extLst>
                    <a:ext uri="{FF2B5EF4-FFF2-40B4-BE49-F238E27FC236}">
                      <a16:creationId xmlns:a16="http://schemas.microsoft.com/office/drawing/2014/main" id="{89C59F2E-AEF5-BA52-9C20-16D44F432E25}"/>
                    </a:ext>
                  </a:extLst>
                </p:cNvPr>
                <p:cNvPicPr/>
                <p:nvPr/>
              </p:nvPicPr>
              <p:blipFill>
                <a:blip r:embed="rId35"/>
                <a:stretch>
                  <a:fillRect/>
                </a:stretch>
              </p:blipFill>
              <p:spPr>
                <a:xfrm>
                  <a:off x="9075325" y="1536312"/>
                  <a:ext cx="151200" cy="17469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Ink 66">
                  <a:extLst>
                    <a:ext uri="{FF2B5EF4-FFF2-40B4-BE49-F238E27FC236}">
                      <a16:creationId xmlns:a16="http://schemas.microsoft.com/office/drawing/2014/main" id="{BCCBE443-85BB-8A69-B669-5A104B6CF79E}"/>
                    </a:ext>
                  </a:extLst>
                </p14:cNvPr>
                <p14:cNvContentPartPr/>
                <p14:nvPr/>
              </p14:nvContentPartPr>
              <p14:xfrm>
                <a:off x="9279085" y="1560479"/>
                <a:ext cx="143280" cy="208440"/>
              </p14:xfrm>
            </p:contentPart>
          </mc:Choice>
          <mc:Fallback xmlns="">
            <p:pic>
              <p:nvPicPr>
                <p:cNvPr id="67" name="Ink 66">
                  <a:extLst>
                    <a:ext uri="{FF2B5EF4-FFF2-40B4-BE49-F238E27FC236}">
                      <a16:creationId xmlns:a16="http://schemas.microsoft.com/office/drawing/2014/main" id="{BCCBE443-85BB-8A69-B669-5A104B6CF79E}"/>
                    </a:ext>
                  </a:extLst>
                </p:cNvPr>
                <p:cNvPicPr/>
                <p:nvPr/>
              </p:nvPicPr>
              <p:blipFill>
                <a:blip r:embed="rId37"/>
                <a:stretch>
                  <a:fillRect/>
                </a:stretch>
              </p:blipFill>
              <p:spPr>
                <a:xfrm>
                  <a:off x="9261085" y="1542479"/>
                  <a:ext cx="178920" cy="244080"/>
                </a:xfrm>
                <a:prstGeom prst="rect">
                  <a:avLst/>
                </a:prstGeom>
              </p:spPr>
            </p:pic>
          </mc:Fallback>
        </mc:AlternateContent>
      </p:grpSp>
      <p:grpSp>
        <p:nvGrpSpPr>
          <p:cNvPr id="70" name="Group 69">
            <a:extLst>
              <a:ext uri="{FF2B5EF4-FFF2-40B4-BE49-F238E27FC236}">
                <a16:creationId xmlns:a16="http://schemas.microsoft.com/office/drawing/2014/main" id="{6AAB6300-7457-7E30-7A63-B54F2844B9F0}"/>
              </a:ext>
            </a:extLst>
          </p:cNvPr>
          <p:cNvGrpSpPr/>
          <p:nvPr/>
        </p:nvGrpSpPr>
        <p:grpSpPr>
          <a:xfrm>
            <a:off x="9594445" y="1544639"/>
            <a:ext cx="27000" cy="86400"/>
            <a:chOff x="9594445" y="1544639"/>
            <a:chExt cx="27000" cy="86400"/>
          </a:xfrm>
        </p:grpSpPr>
        <mc:AlternateContent xmlns:mc="http://schemas.openxmlformats.org/markup-compatibility/2006" xmlns:p14="http://schemas.microsoft.com/office/powerpoint/2010/main">
          <mc:Choice Requires="p14">
            <p:contentPart p14:bwMode="auto" r:id="rId38">
              <p14:nvContentPartPr>
                <p14:cNvPr id="68" name="Ink 67">
                  <a:extLst>
                    <a:ext uri="{FF2B5EF4-FFF2-40B4-BE49-F238E27FC236}">
                      <a16:creationId xmlns:a16="http://schemas.microsoft.com/office/drawing/2014/main" id="{5F83DFBE-2FC6-1B2A-66CD-2C1CD007F814}"/>
                    </a:ext>
                  </a:extLst>
                </p14:cNvPr>
                <p14:cNvContentPartPr/>
                <p14:nvPr/>
              </p14:nvContentPartPr>
              <p14:xfrm>
                <a:off x="9594445" y="1544639"/>
                <a:ext cx="3240" cy="360"/>
              </p14:xfrm>
            </p:contentPart>
          </mc:Choice>
          <mc:Fallback xmlns="">
            <p:pic>
              <p:nvPicPr>
                <p:cNvPr id="68" name="Ink 67">
                  <a:extLst>
                    <a:ext uri="{FF2B5EF4-FFF2-40B4-BE49-F238E27FC236}">
                      <a16:creationId xmlns:a16="http://schemas.microsoft.com/office/drawing/2014/main" id="{5F83DFBE-2FC6-1B2A-66CD-2C1CD007F814}"/>
                    </a:ext>
                  </a:extLst>
                </p:cNvPr>
                <p:cNvPicPr/>
                <p:nvPr/>
              </p:nvPicPr>
              <p:blipFill>
                <a:blip r:embed="rId39"/>
                <a:stretch>
                  <a:fillRect/>
                </a:stretch>
              </p:blipFill>
              <p:spPr>
                <a:xfrm>
                  <a:off x="9574195" y="1526639"/>
                  <a:ext cx="43335"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Ink 68">
                  <a:extLst>
                    <a:ext uri="{FF2B5EF4-FFF2-40B4-BE49-F238E27FC236}">
                      <a16:creationId xmlns:a16="http://schemas.microsoft.com/office/drawing/2014/main" id="{CC6C14DB-C95B-EE09-FDA6-9180A80E864E}"/>
                    </a:ext>
                  </a:extLst>
                </p14:cNvPr>
                <p14:cNvContentPartPr/>
                <p14:nvPr/>
              </p14:nvContentPartPr>
              <p14:xfrm>
                <a:off x="9621085" y="1630679"/>
                <a:ext cx="360" cy="360"/>
              </p14:xfrm>
            </p:contentPart>
          </mc:Choice>
          <mc:Fallback xmlns="">
            <p:pic>
              <p:nvPicPr>
                <p:cNvPr id="69" name="Ink 68">
                  <a:extLst>
                    <a:ext uri="{FF2B5EF4-FFF2-40B4-BE49-F238E27FC236}">
                      <a16:creationId xmlns:a16="http://schemas.microsoft.com/office/drawing/2014/main" id="{CC6C14DB-C95B-EE09-FDA6-9180A80E864E}"/>
                    </a:ext>
                  </a:extLst>
                </p:cNvPr>
                <p:cNvPicPr/>
                <p:nvPr/>
              </p:nvPicPr>
              <p:blipFill>
                <a:blip r:embed="rId41"/>
                <a:stretch>
                  <a:fillRect/>
                </a:stretch>
              </p:blipFill>
              <p:spPr>
                <a:xfrm>
                  <a:off x="9603085" y="1612679"/>
                  <a:ext cx="36000" cy="36000"/>
                </a:xfrm>
                <a:prstGeom prst="rect">
                  <a:avLst/>
                </a:prstGeom>
              </p:spPr>
            </p:pic>
          </mc:Fallback>
        </mc:AlternateContent>
      </p:grpSp>
      <p:grpSp>
        <p:nvGrpSpPr>
          <p:cNvPr id="361" name="Group 360">
            <a:extLst>
              <a:ext uri="{FF2B5EF4-FFF2-40B4-BE49-F238E27FC236}">
                <a16:creationId xmlns:a16="http://schemas.microsoft.com/office/drawing/2014/main" id="{345E93AD-7B87-BAE5-6993-273D0676F546}"/>
              </a:ext>
            </a:extLst>
          </p:cNvPr>
          <p:cNvGrpSpPr/>
          <p:nvPr/>
        </p:nvGrpSpPr>
        <p:grpSpPr>
          <a:xfrm>
            <a:off x="5868805" y="2087879"/>
            <a:ext cx="2165400" cy="351360"/>
            <a:chOff x="5868805" y="2087879"/>
            <a:chExt cx="2165400" cy="351360"/>
          </a:xfrm>
        </p:grpSpPr>
        <mc:AlternateContent xmlns:mc="http://schemas.openxmlformats.org/markup-compatibility/2006" xmlns:p14="http://schemas.microsoft.com/office/powerpoint/2010/main">
          <mc:Choice Requires="p14">
            <p:contentPart p14:bwMode="auto" r:id="rId42">
              <p14:nvContentPartPr>
                <p14:cNvPr id="75" name="Ink 74">
                  <a:extLst>
                    <a:ext uri="{FF2B5EF4-FFF2-40B4-BE49-F238E27FC236}">
                      <a16:creationId xmlns:a16="http://schemas.microsoft.com/office/drawing/2014/main" id="{637A9EAD-5BB8-E5D9-7D6C-0427B737D833}"/>
                    </a:ext>
                  </a:extLst>
                </p14:cNvPr>
                <p14:cNvContentPartPr/>
                <p14:nvPr/>
              </p14:nvContentPartPr>
              <p14:xfrm>
                <a:off x="5919925" y="2167799"/>
                <a:ext cx="9360" cy="221760"/>
              </p14:xfrm>
            </p:contentPart>
          </mc:Choice>
          <mc:Fallback xmlns="">
            <p:pic>
              <p:nvPicPr>
                <p:cNvPr id="75" name="Ink 74">
                  <a:extLst>
                    <a:ext uri="{FF2B5EF4-FFF2-40B4-BE49-F238E27FC236}">
                      <a16:creationId xmlns:a16="http://schemas.microsoft.com/office/drawing/2014/main" id="{637A9EAD-5BB8-E5D9-7D6C-0427B737D833}"/>
                    </a:ext>
                  </a:extLst>
                </p:cNvPr>
                <p:cNvPicPr/>
                <p:nvPr/>
              </p:nvPicPr>
              <p:blipFill>
                <a:blip r:embed="rId43"/>
                <a:stretch>
                  <a:fillRect/>
                </a:stretch>
              </p:blipFill>
              <p:spPr>
                <a:xfrm>
                  <a:off x="5901925" y="2149770"/>
                  <a:ext cx="45000" cy="25745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6" name="Ink 75">
                  <a:extLst>
                    <a:ext uri="{FF2B5EF4-FFF2-40B4-BE49-F238E27FC236}">
                      <a16:creationId xmlns:a16="http://schemas.microsoft.com/office/drawing/2014/main" id="{564315F0-5F6D-1750-1311-C658B3D15017}"/>
                    </a:ext>
                  </a:extLst>
                </p14:cNvPr>
                <p14:cNvContentPartPr/>
                <p14:nvPr/>
              </p14:nvContentPartPr>
              <p14:xfrm>
                <a:off x="5868805" y="2262119"/>
                <a:ext cx="101520" cy="28800"/>
              </p14:xfrm>
            </p:contentPart>
          </mc:Choice>
          <mc:Fallback xmlns="">
            <p:pic>
              <p:nvPicPr>
                <p:cNvPr id="76" name="Ink 75">
                  <a:extLst>
                    <a:ext uri="{FF2B5EF4-FFF2-40B4-BE49-F238E27FC236}">
                      <a16:creationId xmlns:a16="http://schemas.microsoft.com/office/drawing/2014/main" id="{564315F0-5F6D-1750-1311-C658B3D15017}"/>
                    </a:ext>
                  </a:extLst>
                </p:cNvPr>
                <p:cNvPicPr/>
                <p:nvPr/>
              </p:nvPicPr>
              <p:blipFill>
                <a:blip r:embed="rId45"/>
                <a:stretch>
                  <a:fillRect/>
                </a:stretch>
              </p:blipFill>
              <p:spPr>
                <a:xfrm>
                  <a:off x="5850741" y="2244119"/>
                  <a:ext cx="137287"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7" name="Ink 76">
                  <a:extLst>
                    <a:ext uri="{FF2B5EF4-FFF2-40B4-BE49-F238E27FC236}">
                      <a16:creationId xmlns:a16="http://schemas.microsoft.com/office/drawing/2014/main" id="{3D794568-6EBF-C3BD-3E7D-9AA849CA05C0}"/>
                    </a:ext>
                  </a:extLst>
                </p14:cNvPr>
                <p14:cNvContentPartPr/>
                <p14:nvPr/>
              </p14:nvContentPartPr>
              <p14:xfrm>
                <a:off x="6020365" y="2169959"/>
                <a:ext cx="107280" cy="190080"/>
              </p14:xfrm>
            </p:contentPart>
          </mc:Choice>
          <mc:Fallback xmlns="">
            <p:pic>
              <p:nvPicPr>
                <p:cNvPr id="77" name="Ink 76">
                  <a:extLst>
                    <a:ext uri="{FF2B5EF4-FFF2-40B4-BE49-F238E27FC236}">
                      <a16:creationId xmlns:a16="http://schemas.microsoft.com/office/drawing/2014/main" id="{3D794568-6EBF-C3BD-3E7D-9AA849CA05C0}"/>
                    </a:ext>
                  </a:extLst>
                </p:cNvPr>
                <p:cNvPicPr/>
                <p:nvPr/>
              </p:nvPicPr>
              <p:blipFill>
                <a:blip r:embed="rId47"/>
                <a:stretch>
                  <a:fillRect/>
                </a:stretch>
              </p:blipFill>
              <p:spPr>
                <a:xfrm>
                  <a:off x="6002365" y="2151959"/>
                  <a:ext cx="14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8" name="Ink 77">
                  <a:extLst>
                    <a:ext uri="{FF2B5EF4-FFF2-40B4-BE49-F238E27FC236}">
                      <a16:creationId xmlns:a16="http://schemas.microsoft.com/office/drawing/2014/main" id="{ECA5A763-5888-901E-7F65-F668448E2854}"/>
                    </a:ext>
                  </a:extLst>
                </p14:cNvPr>
                <p14:cNvContentPartPr/>
                <p14:nvPr/>
              </p14:nvContentPartPr>
              <p14:xfrm>
                <a:off x="6193885" y="2153759"/>
                <a:ext cx="26280" cy="201960"/>
              </p14:xfrm>
            </p:contentPart>
          </mc:Choice>
          <mc:Fallback xmlns="">
            <p:pic>
              <p:nvPicPr>
                <p:cNvPr id="78" name="Ink 77">
                  <a:extLst>
                    <a:ext uri="{FF2B5EF4-FFF2-40B4-BE49-F238E27FC236}">
                      <a16:creationId xmlns:a16="http://schemas.microsoft.com/office/drawing/2014/main" id="{ECA5A763-5888-901E-7F65-F668448E2854}"/>
                    </a:ext>
                  </a:extLst>
                </p:cNvPr>
                <p:cNvPicPr/>
                <p:nvPr/>
              </p:nvPicPr>
              <p:blipFill>
                <a:blip r:embed="rId49"/>
                <a:stretch>
                  <a:fillRect/>
                </a:stretch>
              </p:blipFill>
              <p:spPr>
                <a:xfrm>
                  <a:off x="6175635" y="2135759"/>
                  <a:ext cx="62415"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9" name="Ink 78">
                  <a:extLst>
                    <a:ext uri="{FF2B5EF4-FFF2-40B4-BE49-F238E27FC236}">
                      <a16:creationId xmlns:a16="http://schemas.microsoft.com/office/drawing/2014/main" id="{7E745BE3-98F5-BA2B-B8DC-5FA8E2241D0A}"/>
                    </a:ext>
                  </a:extLst>
                </p14:cNvPr>
                <p14:cNvContentPartPr/>
                <p14:nvPr/>
              </p14:nvContentPartPr>
              <p14:xfrm>
                <a:off x="6312325" y="2194079"/>
                <a:ext cx="93960" cy="136080"/>
              </p14:xfrm>
            </p:contentPart>
          </mc:Choice>
          <mc:Fallback xmlns="">
            <p:pic>
              <p:nvPicPr>
                <p:cNvPr id="79" name="Ink 78">
                  <a:extLst>
                    <a:ext uri="{FF2B5EF4-FFF2-40B4-BE49-F238E27FC236}">
                      <a16:creationId xmlns:a16="http://schemas.microsoft.com/office/drawing/2014/main" id="{7E745BE3-98F5-BA2B-B8DC-5FA8E2241D0A}"/>
                    </a:ext>
                  </a:extLst>
                </p:cNvPr>
                <p:cNvPicPr/>
                <p:nvPr/>
              </p:nvPicPr>
              <p:blipFill>
                <a:blip r:embed="rId51"/>
                <a:stretch>
                  <a:fillRect/>
                </a:stretch>
              </p:blipFill>
              <p:spPr>
                <a:xfrm>
                  <a:off x="6294325" y="2176079"/>
                  <a:ext cx="129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558879EF-87AC-845A-9E9A-83FD68F523CE}"/>
                    </a:ext>
                  </a:extLst>
                </p14:cNvPr>
                <p14:cNvContentPartPr/>
                <p14:nvPr/>
              </p14:nvContentPartPr>
              <p14:xfrm>
                <a:off x="6597805" y="2194079"/>
                <a:ext cx="160200" cy="154080"/>
              </p14:xfrm>
            </p:contentPart>
          </mc:Choice>
          <mc:Fallback xmlns="">
            <p:pic>
              <p:nvPicPr>
                <p:cNvPr id="80" name="Ink 79">
                  <a:extLst>
                    <a:ext uri="{FF2B5EF4-FFF2-40B4-BE49-F238E27FC236}">
                      <a16:creationId xmlns:a16="http://schemas.microsoft.com/office/drawing/2014/main" id="{558879EF-87AC-845A-9E9A-83FD68F523CE}"/>
                    </a:ext>
                  </a:extLst>
                </p:cNvPr>
                <p:cNvPicPr/>
                <p:nvPr/>
              </p:nvPicPr>
              <p:blipFill>
                <a:blip r:embed="rId53"/>
                <a:stretch>
                  <a:fillRect/>
                </a:stretch>
              </p:blipFill>
              <p:spPr>
                <a:xfrm>
                  <a:off x="6579805" y="2176079"/>
                  <a:ext cx="195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8AE38285-FBBF-A98A-4FA1-63D2A9896F7A}"/>
                    </a:ext>
                  </a:extLst>
                </p14:cNvPr>
                <p14:cNvContentPartPr/>
                <p14:nvPr/>
              </p14:nvContentPartPr>
              <p14:xfrm>
                <a:off x="6445525" y="2368679"/>
                <a:ext cx="103320" cy="26280"/>
              </p14:xfrm>
            </p:contentPart>
          </mc:Choice>
          <mc:Fallback xmlns="">
            <p:pic>
              <p:nvPicPr>
                <p:cNvPr id="81" name="Ink 80">
                  <a:extLst>
                    <a:ext uri="{FF2B5EF4-FFF2-40B4-BE49-F238E27FC236}">
                      <a16:creationId xmlns:a16="http://schemas.microsoft.com/office/drawing/2014/main" id="{8AE38285-FBBF-A98A-4FA1-63D2A9896F7A}"/>
                    </a:ext>
                  </a:extLst>
                </p:cNvPr>
                <p:cNvPicPr/>
                <p:nvPr/>
              </p:nvPicPr>
              <p:blipFill>
                <a:blip r:embed="rId55"/>
                <a:stretch>
                  <a:fillRect/>
                </a:stretch>
              </p:blipFill>
              <p:spPr>
                <a:xfrm>
                  <a:off x="6427525" y="2350679"/>
                  <a:ext cx="138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3" name="Ink 92">
                  <a:extLst>
                    <a:ext uri="{FF2B5EF4-FFF2-40B4-BE49-F238E27FC236}">
                      <a16:creationId xmlns:a16="http://schemas.microsoft.com/office/drawing/2014/main" id="{415BB0FC-F09F-CA4F-BF69-03D8A966E150}"/>
                    </a:ext>
                  </a:extLst>
                </p14:cNvPr>
                <p14:cNvContentPartPr/>
                <p14:nvPr/>
              </p14:nvContentPartPr>
              <p14:xfrm>
                <a:off x="6838285" y="2194799"/>
                <a:ext cx="131760" cy="244440"/>
              </p14:xfrm>
            </p:contentPart>
          </mc:Choice>
          <mc:Fallback xmlns="">
            <p:pic>
              <p:nvPicPr>
                <p:cNvPr id="93" name="Ink 92">
                  <a:extLst>
                    <a:ext uri="{FF2B5EF4-FFF2-40B4-BE49-F238E27FC236}">
                      <a16:creationId xmlns:a16="http://schemas.microsoft.com/office/drawing/2014/main" id="{415BB0FC-F09F-CA4F-BF69-03D8A966E150}"/>
                    </a:ext>
                  </a:extLst>
                </p:cNvPr>
                <p:cNvPicPr/>
                <p:nvPr/>
              </p:nvPicPr>
              <p:blipFill>
                <a:blip r:embed="rId57"/>
                <a:stretch>
                  <a:fillRect/>
                </a:stretch>
              </p:blipFill>
              <p:spPr>
                <a:xfrm>
                  <a:off x="6820285" y="2176799"/>
                  <a:ext cx="1674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2" name="Ink 121">
                  <a:extLst>
                    <a:ext uri="{FF2B5EF4-FFF2-40B4-BE49-F238E27FC236}">
                      <a16:creationId xmlns:a16="http://schemas.microsoft.com/office/drawing/2014/main" id="{1F25DF6C-5422-ACF1-22DD-6B82D28DE53C}"/>
                    </a:ext>
                  </a:extLst>
                </p14:cNvPr>
                <p14:cNvContentPartPr/>
                <p14:nvPr/>
              </p14:nvContentPartPr>
              <p14:xfrm>
                <a:off x="7091725" y="2142599"/>
                <a:ext cx="112680" cy="171000"/>
              </p14:xfrm>
            </p:contentPart>
          </mc:Choice>
          <mc:Fallback xmlns="">
            <p:pic>
              <p:nvPicPr>
                <p:cNvPr id="122" name="Ink 121">
                  <a:extLst>
                    <a:ext uri="{FF2B5EF4-FFF2-40B4-BE49-F238E27FC236}">
                      <a16:creationId xmlns:a16="http://schemas.microsoft.com/office/drawing/2014/main" id="{1F25DF6C-5422-ACF1-22DD-6B82D28DE53C}"/>
                    </a:ext>
                  </a:extLst>
                </p:cNvPr>
                <p:cNvPicPr/>
                <p:nvPr/>
              </p:nvPicPr>
              <p:blipFill>
                <a:blip r:embed="rId59"/>
                <a:stretch>
                  <a:fillRect/>
                </a:stretch>
              </p:blipFill>
              <p:spPr>
                <a:xfrm>
                  <a:off x="7073725" y="2124599"/>
                  <a:ext cx="148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2" name="Ink 131">
                  <a:extLst>
                    <a:ext uri="{FF2B5EF4-FFF2-40B4-BE49-F238E27FC236}">
                      <a16:creationId xmlns:a16="http://schemas.microsoft.com/office/drawing/2014/main" id="{2E3188D8-66D0-9357-B09A-EE5CBEF7B8F9}"/>
                    </a:ext>
                  </a:extLst>
                </p14:cNvPr>
                <p14:cNvContentPartPr/>
                <p14:nvPr/>
              </p14:nvContentPartPr>
              <p14:xfrm>
                <a:off x="7258045" y="2126399"/>
                <a:ext cx="140040" cy="154440"/>
              </p14:xfrm>
            </p:contentPart>
          </mc:Choice>
          <mc:Fallback xmlns="">
            <p:pic>
              <p:nvPicPr>
                <p:cNvPr id="132" name="Ink 131">
                  <a:extLst>
                    <a:ext uri="{FF2B5EF4-FFF2-40B4-BE49-F238E27FC236}">
                      <a16:creationId xmlns:a16="http://schemas.microsoft.com/office/drawing/2014/main" id="{2E3188D8-66D0-9357-B09A-EE5CBEF7B8F9}"/>
                    </a:ext>
                  </a:extLst>
                </p:cNvPr>
                <p:cNvPicPr/>
                <p:nvPr/>
              </p:nvPicPr>
              <p:blipFill>
                <a:blip r:embed="rId61"/>
                <a:stretch>
                  <a:fillRect/>
                </a:stretch>
              </p:blipFill>
              <p:spPr>
                <a:xfrm>
                  <a:off x="7240045" y="2108399"/>
                  <a:ext cx="175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3" name="Ink 132">
                  <a:extLst>
                    <a:ext uri="{FF2B5EF4-FFF2-40B4-BE49-F238E27FC236}">
                      <a16:creationId xmlns:a16="http://schemas.microsoft.com/office/drawing/2014/main" id="{E6EE1CCA-C753-D350-8CED-6C42E6E18805}"/>
                    </a:ext>
                  </a:extLst>
                </p14:cNvPr>
                <p14:cNvContentPartPr/>
                <p14:nvPr/>
              </p14:nvContentPartPr>
              <p14:xfrm>
                <a:off x="7517245" y="2087879"/>
                <a:ext cx="43200" cy="169920"/>
              </p14:xfrm>
            </p:contentPart>
          </mc:Choice>
          <mc:Fallback xmlns="">
            <p:pic>
              <p:nvPicPr>
                <p:cNvPr id="133" name="Ink 132">
                  <a:extLst>
                    <a:ext uri="{FF2B5EF4-FFF2-40B4-BE49-F238E27FC236}">
                      <a16:creationId xmlns:a16="http://schemas.microsoft.com/office/drawing/2014/main" id="{E6EE1CCA-C753-D350-8CED-6C42E6E18805}"/>
                    </a:ext>
                  </a:extLst>
                </p:cNvPr>
                <p:cNvPicPr/>
                <p:nvPr/>
              </p:nvPicPr>
              <p:blipFill>
                <a:blip r:embed="rId63"/>
                <a:stretch>
                  <a:fillRect/>
                </a:stretch>
              </p:blipFill>
              <p:spPr>
                <a:xfrm>
                  <a:off x="7499245" y="2069879"/>
                  <a:ext cx="7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0" name="Ink 149">
                  <a:extLst>
                    <a:ext uri="{FF2B5EF4-FFF2-40B4-BE49-F238E27FC236}">
                      <a16:creationId xmlns:a16="http://schemas.microsoft.com/office/drawing/2014/main" id="{C00149C2-1DD7-ABB8-5C56-77B6B6846532}"/>
                    </a:ext>
                  </a:extLst>
                </p14:cNvPr>
                <p14:cNvContentPartPr/>
                <p14:nvPr/>
              </p14:nvContentPartPr>
              <p14:xfrm>
                <a:off x="7473325" y="2143319"/>
                <a:ext cx="158400" cy="18360"/>
              </p14:xfrm>
            </p:contentPart>
          </mc:Choice>
          <mc:Fallback xmlns="">
            <p:pic>
              <p:nvPicPr>
                <p:cNvPr id="150" name="Ink 149">
                  <a:extLst>
                    <a:ext uri="{FF2B5EF4-FFF2-40B4-BE49-F238E27FC236}">
                      <a16:creationId xmlns:a16="http://schemas.microsoft.com/office/drawing/2014/main" id="{C00149C2-1DD7-ABB8-5C56-77B6B6846532}"/>
                    </a:ext>
                  </a:extLst>
                </p:cNvPr>
                <p:cNvPicPr/>
                <p:nvPr/>
              </p:nvPicPr>
              <p:blipFill>
                <a:blip r:embed="rId65"/>
                <a:stretch>
                  <a:fillRect/>
                </a:stretch>
              </p:blipFill>
              <p:spPr>
                <a:xfrm>
                  <a:off x="7455284" y="2125319"/>
                  <a:ext cx="194121"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1" name="Ink 150">
                  <a:extLst>
                    <a:ext uri="{FF2B5EF4-FFF2-40B4-BE49-F238E27FC236}">
                      <a16:creationId xmlns:a16="http://schemas.microsoft.com/office/drawing/2014/main" id="{AB82BC11-9188-CBA0-233D-213F9CA13A57}"/>
                    </a:ext>
                  </a:extLst>
                </p14:cNvPr>
                <p14:cNvContentPartPr/>
                <p14:nvPr/>
              </p14:nvContentPartPr>
              <p14:xfrm>
                <a:off x="7650445" y="2119199"/>
                <a:ext cx="142560" cy="150120"/>
              </p14:xfrm>
            </p:contentPart>
          </mc:Choice>
          <mc:Fallback xmlns="">
            <p:pic>
              <p:nvPicPr>
                <p:cNvPr id="151" name="Ink 150">
                  <a:extLst>
                    <a:ext uri="{FF2B5EF4-FFF2-40B4-BE49-F238E27FC236}">
                      <a16:creationId xmlns:a16="http://schemas.microsoft.com/office/drawing/2014/main" id="{AB82BC11-9188-CBA0-233D-213F9CA13A57}"/>
                    </a:ext>
                  </a:extLst>
                </p:cNvPr>
                <p:cNvPicPr/>
                <p:nvPr/>
              </p:nvPicPr>
              <p:blipFill>
                <a:blip r:embed="rId67"/>
                <a:stretch>
                  <a:fillRect/>
                </a:stretch>
              </p:blipFill>
              <p:spPr>
                <a:xfrm>
                  <a:off x="7632445" y="2101199"/>
                  <a:ext cx="178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2" name="Ink 151">
                  <a:extLst>
                    <a:ext uri="{FF2B5EF4-FFF2-40B4-BE49-F238E27FC236}">
                      <a16:creationId xmlns:a16="http://schemas.microsoft.com/office/drawing/2014/main" id="{F7BC9A30-B46A-E5F4-70F9-4D02026EAC45}"/>
                    </a:ext>
                  </a:extLst>
                </p14:cNvPr>
                <p14:cNvContentPartPr/>
                <p14:nvPr/>
              </p14:nvContentPartPr>
              <p14:xfrm>
                <a:off x="7892005" y="2256719"/>
                <a:ext cx="142200" cy="13680"/>
              </p14:xfrm>
            </p:contentPart>
          </mc:Choice>
          <mc:Fallback xmlns="">
            <p:pic>
              <p:nvPicPr>
                <p:cNvPr id="152" name="Ink 151">
                  <a:extLst>
                    <a:ext uri="{FF2B5EF4-FFF2-40B4-BE49-F238E27FC236}">
                      <a16:creationId xmlns:a16="http://schemas.microsoft.com/office/drawing/2014/main" id="{F7BC9A30-B46A-E5F4-70F9-4D02026EAC45}"/>
                    </a:ext>
                  </a:extLst>
                </p:cNvPr>
                <p:cNvPicPr/>
                <p:nvPr/>
              </p:nvPicPr>
              <p:blipFill>
                <a:blip r:embed="rId69"/>
                <a:stretch>
                  <a:fillRect/>
                </a:stretch>
              </p:blipFill>
              <p:spPr>
                <a:xfrm>
                  <a:off x="7873959" y="2239181"/>
                  <a:ext cx="177930" cy="48406"/>
                </a:xfrm>
                <a:prstGeom prst="rect">
                  <a:avLst/>
                </a:prstGeom>
              </p:spPr>
            </p:pic>
          </mc:Fallback>
        </mc:AlternateContent>
      </p:grpSp>
      <p:grpSp>
        <p:nvGrpSpPr>
          <p:cNvPr id="360" name="Group 359">
            <a:extLst>
              <a:ext uri="{FF2B5EF4-FFF2-40B4-BE49-F238E27FC236}">
                <a16:creationId xmlns:a16="http://schemas.microsoft.com/office/drawing/2014/main" id="{02E3D107-8327-DB78-0E6B-E7C497B0708D}"/>
              </a:ext>
            </a:extLst>
          </p:cNvPr>
          <p:cNvGrpSpPr/>
          <p:nvPr/>
        </p:nvGrpSpPr>
        <p:grpSpPr>
          <a:xfrm>
            <a:off x="8205925" y="2058719"/>
            <a:ext cx="1869480" cy="303840"/>
            <a:chOff x="8205925" y="2058719"/>
            <a:chExt cx="1869480" cy="303840"/>
          </a:xfrm>
        </p:grpSpPr>
        <mc:AlternateContent xmlns:mc="http://schemas.openxmlformats.org/markup-compatibility/2006" xmlns:p14="http://schemas.microsoft.com/office/powerpoint/2010/main">
          <mc:Choice Requires="p14">
            <p:contentPart p14:bwMode="auto" r:id="rId70">
              <p14:nvContentPartPr>
                <p14:cNvPr id="153" name="Ink 152">
                  <a:extLst>
                    <a:ext uri="{FF2B5EF4-FFF2-40B4-BE49-F238E27FC236}">
                      <a16:creationId xmlns:a16="http://schemas.microsoft.com/office/drawing/2014/main" id="{A51E285D-2339-D490-F494-5B08833DF4BC}"/>
                    </a:ext>
                  </a:extLst>
                </p14:cNvPr>
                <p14:cNvContentPartPr/>
                <p14:nvPr/>
              </p14:nvContentPartPr>
              <p14:xfrm>
                <a:off x="8205925" y="2116679"/>
                <a:ext cx="137160" cy="151920"/>
              </p14:xfrm>
            </p:contentPart>
          </mc:Choice>
          <mc:Fallback xmlns="">
            <p:pic>
              <p:nvPicPr>
                <p:cNvPr id="153" name="Ink 152">
                  <a:extLst>
                    <a:ext uri="{FF2B5EF4-FFF2-40B4-BE49-F238E27FC236}">
                      <a16:creationId xmlns:a16="http://schemas.microsoft.com/office/drawing/2014/main" id="{A51E285D-2339-D490-F494-5B08833DF4BC}"/>
                    </a:ext>
                  </a:extLst>
                </p:cNvPr>
                <p:cNvPicPr/>
                <p:nvPr/>
              </p:nvPicPr>
              <p:blipFill>
                <a:blip r:embed="rId71"/>
                <a:stretch>
                  <a:fillRect/>
                </a:stretch>
              </p:blipFill>
              <p:spPr>
                <a:xfrm>
                  <a:off x="8187878" y="2098679"/>
                  <a:ext cx="172894"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4" name="Ink 153">
                  <a:extLst>
                    <a:ext uri="{FF2B5EF4-FFF2-40B4-BE49-F238E27FC236}">
                      <a16:creationId xmlns:a16="http://schemas.microsoft.com/office/drawing/2014/main" id="{EC1ECE9B-4406-7AD0-77DE-86B2C2CBE784}"/>
                    </a:ext>
                  </a:extLst>
                </p14:cNvPr>
                <p14:cNvContentPartPr/>
                <p14:nvPr/>
              </p14:nvContentPartPr>
              <p14:xfrm>
                <a:off x="8427685" y="2086079"/>
                <a:ext cx="9720" cy="158040"/>
              </p14:xfrm>
            </p:contentPart>
          </mc:Choice>
          <mc:Fallback xmlns="">
            <p:pic>
              <p:nvPicPr>
                <p:cNvPr id="154" name="Ink 153">
                  <a:extLst>
                    <a:ext uri="{FF2B5EF4-FFF2-40B4-BE49-F238E27FC236}">
                      <a16:creationId xmlns:a16="http://schemas.microsoft.com/office/drawing/2014/main" id="{EC1ECE9B-4406-7AD0-77DE-86B2C2CBE784}"/>
                    </a:ext>
                  </a:extLst>
                </p:cNvPr>
                <p:cNvPicPr/>
                <p:nvPr/>
              </p:nvPicPr>
              <p:blipFill>
                <a:blip r:embed="rId73"/>
                <a:stretch>
                  <a:fillRect/>
                </a:stretch>
              </p:blipFill>
              <p:spPr>
                <a:xfrm>
                  <a:off x="8410328" y="2068079"/>
                  <a:ext cx="44087"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5" name="Ink 154">
                  <a:extLst>
                    <a:ext uri="{FF2B5EF4-FFF2-40B4-BE49-F238E27FC236}">
                      <a16:creationId xmlns:a16="http://schemas.microsoft.com/office/drawing/2014/main" id="{EDA66BC6-769B-2E54-E90F-964EBE622D58}"/>
                    </a:ext>
                  </a:extLst>
                </p14:cNvPr>
                <p14:cNvContentPartPr/>
                <p14:nvPr/>
              </p14:nvContentPartPr>
              <p14:xfrm>
                <a:off x="8504365" y="2073119"/>
                <a:ext cx="15480" cy="180000"/>
              </p14:xfrm>
            </p:contentPart>
          </mc:Choice>
          <mc:Fallback xmlns="">
            <p:pic>
              <p:nvPicPr>
                <p:cNvPr id="155" name="Ink 154">
                  <a:extLst>
                    <a:ext uri="{FF2B5EF4-FFF2-40B4-BE49-F238E27FC236}">
                      <a16:creationId xmlns:a16="http://schemas.microsoft.com/office/drawing/2014/main" id="{EDA66BC6-769B-2E54-E90F-964EBE622D58}"/>
                    </a:ext>
                  </a:extLst>
                </p:cNvPr>
                <p:cNvPicPr/>
                <p:nvPr/>
              </p:nvPicPr>
              <p:blipFill>
                <a:blip r:embed="rId75"/>
                <a:stretch>
                  <a:fillRect/>
                </a:stretch>
              </p:blipFill>
              <p:spPr>
                <a:xfrm>
                  <a:off x="8486365" y="2055119"/>
                  <a:ext cx="51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1" name="Ink 170">
                  <a:extLst>
                    <a:ext uri="{FF2B5EF4-FFF2-40B4-BE49-F238E27FC236}">
                      <a16:creationId xmlns:a16="http://schemas.microsoft.com/office/drawing/2014/main" id="{7D3B1998-9050-B528-1628-7022302E9517}"/>
                    </a:ext>
                  </a:extLst>
                </p14:cNvPr>
                <p14:cNvContentPartPr/>
                <p14:nvPr/>
              </p14:nvContentPartPr>
              <p14:xfrm>
                <a:off x="8596525" y="2109839"/>
                <a:ext cx="122400" cy="252720"/>
              </p14:xfrm>
            </p:contentPart>
          </mc:Choice>
          <mc:Fallback xmlns="">
            <p:pic>
              <p:nvPicPr>
                <p:cNvPr id="171" name="Ink 170">
                  <a:extLst>
                    <a:ext uri="{FF2B5EF4-FFF2-40B4-BE49-F238E27FC236}">
                      <a16:creationId xmlns:a16="http://schemas.microsoft.com/office/drawing/2014/main" id="{7D3B1998-9050-B528-1628-7022302E9517}"/>
                    </a:ext>
                  </a:extLst>
                </p:cNvPr>
                <p:cNvPicPr/>
                <p:nvPr/>
              </p:nvPicPr>
              <p:blipFill>
                <a:blip r:embed="rId77"/>
                <a:stretch>
                  <a:fillRect/>
                </a:stretch>
              </p:blipFill>
              <p:spPr>
                <a:xfrm>
                  <a:off x="8578525" y="2091865"/>
                  <a:ext cx="158040" cy="28830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5" name="Ink 174">
                  <a:extLst>
                    <a:ext uri="{FF2B5EF4-FFF2-40B4-BE49-F238E27FC236}">
                      <a16:creationId xmlns:a16="http://schemas.microsoft.com/office/drawing/2014/main" id="{C59AC470-0B0F-7EFF-4144-2D2F6131123F}"/>
                    </a:ext>
                  </a:extLst>
                </p14:cNvPr>
                <p14:cNvContentPartPr/>
                <p14:nvPr/>
              </p14:nvContentPartPr>
              <p14:xfrm>
                <a:off x="8793805" y="2137919"/>
                <a:ext cx="142560" cy="142200"/>
              </p14:xfrm>
            </p:contentPart>
          </mc:Choice>
          <mc:Fallback xmlns="">
            <p:pic>
              <p:nvPicPr>
                <p:cNvPr id="175" name="Ink 174">
                  <a:extLst>
                    <a:ext uri="{FF2B5EF4-FFF2-40B4-BE49-F238E27FC236}">
                      <a16:creationId xmlns:a16="http://schemas.microsoft.com/office/drawing/2014/main" id="{C59AC470-0B0F-7EFF-4144-2D2F6131123F}"/>
                    </a:ext>
                  </a:extLst>
                </p:cNvPr>
                <p:cNvPicPr/>
                <p:nvPr/>
              </p:nvPicPr>
              <p:blipFill>
                <a:blip r:embed="rId79"/>
                <a:stretch>
                  <a:fillRect/>
                </a:stretch>
              </p:blipFill>
              <p:spPr>
                <a:xfrm>
                  <a:off x="8775805" y="2119873"/>
                  <a:ext cx="178200" cy="17793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6" name="Ink 225">
                  <a:extLst>
                    <a:ext uri="{FF2B5EF4-FFF2-40B4-BE49-F238E27FC236}">
                      <a16:creationId xmlns:a16="http://schemas.microsoft.com/office/drawing/2014/main" id="{1E526D22-C689-749E-22C2-BFD83BC53244}"/>
                    </a:ext>
                  </a:extLst>
                </p14:cNvPr>
                <p14:cNvContentPartPr/>
                <p14:nvPr/>
              </p14:nvContentPartPr>
              <p14:xfrm>
                <a:off x="8992885" y="2110919"/>
                <a:ext cx="236880" cy="165240"/>
              </p14:xfrm>
            </p:contentPart>
          </mc:Choice>
          <mc:Fallback xmlns="">
            <p:pic>
              <p:nvPicPr>
                <p:cNvPr id="226" name="Ink 225">
                  <a:extLst>
                    <a:ext uri="{FF2B5EF4-FFF2-40B4-BE49-F238E27FC236}">
                      <a16:creationId xmlns:a16="http://schemas.microsoft.com/office/drawing/2014/main" id="{1E526D22-C689-749E-22C2-BFD83BC53244}"/>
                    </a:ext>
                  </a:extLst>
                </p:cNvPr>
                <p:cNvPicPr/>
                <p:nvPr/>
              </p:nvPicPr>
              <p:blipFill>
                <a:blip r:embed="rId81"/>
                <a:stretch>
                  <a:fillRect/>
                </a:stretch>
              </p:blipFill>
              <p:spPr>
                <a:xfrm>
                  <a:off x="8974858" y="2092919"/>
                  <a:ext cx="272574"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7" name="Ink 226">
                  <a:extLst>
                    <a:ext uri="{FF2B5EF4-FFF2-40B4-BE49-F238E27FC236}">
                      <a16:creationId xmlns:a16="http://schemas.microsoft.com/office/drawing/2014/main" id="{5D53C1D6-1002-429A-3373-716846DC7BF2}"/>
                    </a:ext>
                  </a:extLst>
                </p14:cNvPr>
                <p14:cNvContentPartPr/>
                <p14:nvPr/>
              </p14:nvContentPartPr>
              <p14:xfrm>
                <a:off x="9272245" y="2097959"/>
                <a:ext cx="129240" cy="169920"/>
              </p14:xfrm>
            </p:contentPart>
          </mc:Choice>
          <mc:Fallback xmlns="">
            <p:pic>
              <p:nvPicPr>
                <p:cNvPr id="227" name="Ink 226">
                  <a:extLst>
                    <a:ext uri="{FF2B5EF4-FFF2-40B4-BE49-F238E27FC236}">
                      <a16:creationId xmlns:a16="http://schemas.microsoft.com/office/drawing/2014/main" id="{5D53C1D6-1002-429A-3373-716846DC7BF2}"/>
                    </a:ext>
                  </a:extLst>
                </p:cNvPr>
                <p:cNvPicPr/>
                <p:nvPr/>
              </p:nvPicPr>
              <p:blipFill>
                <a:blip r:embed="rId83"/>
                <a:stretch>
                  <a:fillRect/>
                </a:stretch>
              </p:blipFill>
              <p:spPr>
                <a:xfrm>
                  <a:off x="9254245" y="2079959"/>
                  <a:ext cx="1648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8" name="Ink 227">
                  <a:extLst>
                    <a:ext uri="{FF2B5EF4-FFF2-40B4-BE49-F238E27FC236}">
                      <a16:creationId xmlns:a16="http://schemas.microsoft.com/office/drawing/2014/main" id="{422BFA44-829D-49FA-237C-B756B2B0EBE7}"/>
                    </a:ext>
                  </a:extLst>
                </p14:cNvPr>
                <p14:cNvContentPartPr/>
                <p14:nvPr/>
              </p14:nvContentPartPr>
              <p14:xfrm>
                <a:off x="9452245" y="2098319"/>
                <a:ext cx="150120" cy="153000"/>
              </p14:xfrm>
            </p:contentPart>
          </mc:Choice>
          <mc:Fallback xmlns="">
            <p:pic>
              <p:nvPicPr>
                <p:cNvPr id="228" name="Ink 227">
                  <a:extLst>
                    <a:ext uri="{FF2B5EF4-FFF2-40B4-BE49-F238E27FC236}">
                      <a16:creationId xmlns:a16="http://schemas.microsoft.com/office/drawing/2014/main" id="{422BFA44-829D-49FA-237C-B756B2B0EBE7}"/>
                    </a:ext>
                  </a:extLst>
                </p:cNvPr>
                <p:cNvPicPr/>
                <p:nvPr/>
              </p:nvPicPr>
              <p:blipFill>
                <a:blip r:embed="rId85"/>
                <a:stretch>
                  <a:fillRect/>
                </a:stretch>
              </p:blipFill>
              <p:spPr>
                <a:xfrm>
                  <a:off x="9434202" y="2080319"/>
                  <a:ext cx="185846"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29" name="Ink 228">
                  <a:extLst>
                    <a:ext uri="{FF2B5EF4-FFF2-40B4-BE49-F238E27FC236}">
                      <a16:creationId xmlns:a16="http://schemas.microsoft.com/office/drawing/2014/main" id="{130B11CA-E619-5AF5-8DCF-1F792378F384}"/>
                    </a:ext>
                  </a:extLst>
                </p14:cNvPr>
                <p14:cNvContentPartPr/>
                <p14:nvPr/>
              </p14:nvContentPartPr>
              <p14:xfrm>
                <a:off x="9708565" y="2058719"/>
                <a:ext cx="4680" cy="169200"/>
              </p14:xfrm>
            </p:contentPart>
          </mc:Choice>
          <mc:Fallback xmlns="">
            <p:pic>
              <p:nvPicPr>
                <p:cNvPr id="229" name="Ink 228">
                  <a:extLst>
                    <a:ext uri="{FF2B5EF4-FFF2-40B4-BE49-F238E27FC236}">
                      <a16:creationId xmlns:a16="http://schemas.microsoft.com/office/drawing/2014/main" id="{130B11CA-E619-5AF5-8DCF-1F792378F384}"/>
                    </a:ext>
                  </a:extLst>
                </p:cNvPr>
                <p:cNvPicPr/>
                <p:nvPr/>
              </p:nvPicPr>
              <p:blipFill>
                <a:blip r:embed="rId87"/>
                <a:stretch>
                  <a:fillRect/>
                </a:stretch>
              </p:blipFill>
              <p:spPr>
                <a:xfrm>
                  <a:off x="9690565" y="2040719"/>
                  <a:ext cx="403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0" name="Ink 229">
                  <a:extLst>
                    <a:ext uri="{FF2B5EF4-FFF2-40B4-BE49-F238E27FC236}">
                      <a16:creationId xmlns:a16="http://schemas.microsoft.com/office/drawing/2014/main" id="{7FE5D28F-1EE7-C1B9-1A97-B4DBB531E705}"/>
                    </a:ext>
                  </a:extLst>
                </p14:cNvPr>
                <p14:cNvContentPartPr/>
                <p14:nvPr/>
              </p14:nvContentPartPr>
              <p14:xfrm>
                <a:off x="9691285" y="2088959"/>
                <a:ext cx="227160" cy="177120"/>
              </p14:xfrm>
            </p:contentPart>
          </mc:Choice>
          <mc:Fallback xmlns="">
            <p:pic>
              <p:nvPicPr>
                <p:cNvPr id="230" name="Ink 229">
                  <a:extLst>
                    <a:ext uri="{FF2B5EF4-FFF2-40B4-BE49-F238E27FC236}">
                      <a16:creationId xmlns:a16="http://schemas.microsoft.com/office/drawing/2014/main" id="{7FE5D28F-1EE7-C1B9-1A97-B4DBB531E705}"/>
                    </a:ext>
                  </a:extLst>
                </p:cNvPr>
                <p:cNvPicPr/>
                <p:nvPr/>
              </p:nvPicPr>
              <p:blipFill>
                <a:blip r:embed="rId89"/>
                <a:stretch>
                  <a:fillRect/>
                </a:stretch>
              </p:blipFill>
              <p:spPr>
                <a:xfrm>
                  <a:off x="9673256" y="2070922"/>
                  <a:ext cx="262857" cy="212833"/>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1" name="Ink 230">
                  <a:extLst>
                    <a:ext uri="{FF2B5EF4-FFF2-40B4-BE49-F238E27FC236}">
                      <a16:creationId xmlns:a16="http://schemas.microsoft.com/office/drawing/2014/main" id="{5DE00ECF-4B25-3A7F-D76E-BE39E1FC948A}"/>
                    </a:ext>
                  </a:extLst>
                </p14:cNvPr>
                <p14:cNvContentPartPr/>
                <p14:nvPr/>
              </p14:nvContentPartPr>
              <p14:xfrm>
                <a:off x="10058845" y="2266799"/>
                <a:ext cx="16560" cy="4320"/>
              </p14:xfrm>
            </p:contentPart>
          </mc:Choice>
          <mc:Fallback xmlns="">
            <p:pic>
              <p:nvPicPr>
                <p:cNvPr id="231" name="Ink 230">
                  <a:extLst>
                    <a:ext uri="{FF2B5EF4-FFF2-40B4-BE49-F238E27FC236}">
                      <a16:creationId xmlns:a16="http://schemas.microsoft.com/office/drawing/2014/main" id="{5DE00ECF-4B25-3A7F-D76E-BE39E1FC948A}"/>
                    </a:ext>
                  </a:extLst>
                </p:cNvPr>
                <p:cNvPicPr/>
                <p:nvPr/>
              </p:nvPicPr>
              <p:blipFill>
                <a:blip r:embed="rId91"/>
                <a:stretch>
                  <a:fillRect/>
                </a:stretch>
              </p:blipFill>
              <p:spPr>
                <a:xfrm>
                  <a:off x="10040845" y="2247163"/>
                  <a:ext cx="52200" cy="43200"/>
                </a:xfrm>
                <a:prstGeom prst="rect">
                  <a:avLst/>
                </a:prstGeom>
              </p:spPr>
            </p:pic>
          </mc:Fallback>
        </mc:AlternateContent>
      </p:grpSp>
      <p:grpSp>
        <p:nvGrpSpPr>
          <p:cNvPr id="359" name="Group 358">
            <a:extLst>
              <a:ext uri="{FF2B5EF4-FFF2-40B4-BE49-F238E27FC236}">
                <a16:creationId xmlns:a16="http://schemas.microsoft.com/office/drawing/2014/main" id="{4235AEDF-5EE8-701F-6E02-B1F738DEF92C}"/>
              </a:ext>
            </a:extLst>
          </p:cNvPr>
          <p:cNvGrpSpPr/>
          <p:nvPr/>
        </p:nvGrpSpPr>
        <p:grpSpPr>
          <a:xfrm>
            <a:off x="10231285" y="2005799"/>
            <a:ext cx="1188720" cy="363960"/>
            <a:chOff x="10231285" y="2005799"/>
            <a:chExt cx="1188720" cy="363960"/>
          </a:xfrm>
        </p:grpSpPr>
        <mc:AlternateContent xmlns:mc="http://schemas.openxmlformats.org/markup-compatibility/2006" xmlns:p14="http://schemas.microsoft.com/office/powerpoint/2010/main">
          <mc:Choice Requires="p14">
            <p:contentPart p14:bwMode="auto" r:id="rId92">
              <p14:nvContentPartPr>
                <p14:cNvPr id="232" name="Ink 231">
                  <a:extLst>
                    <a:ext uri="{FF2B5EF4-FFF2-40B4-BE49-F238E27FC236}">
                      <a16:creationId xmlns:a16="http://schemas.microsoft.com/office/drawing/2014/main" id="{53884619-D4F9-6CBC-7905-74BFEDC1A12A}"/>
                    </a:ext>
                  </a:extLst>
                </p14:cNvPr>
                <p14:cNvContentPartPr/>
                <p14:nvPr/>
              </p14:nvContentPartPr>
              <p14:xfrm>
                <a:off x="10231285" y="2113799"/>
                <a:ext cx="127440" cy="164160"/>
              </p14:xfrm>
            </p:contentPart>
          </mc:Choice>
          <mc:Fallback xmlns="">
            <p:pic>
              <p:nvPicPr>
                <p:cNvPr id="232" name="Ink 231">
                  <a:extLst>
                    <a:ext uri="{FF2B5EF4-FFF2-40B4-BE49-F238E27FC236}">
                      <a16:creationId xmlns:a16="http://schemas.microsoft.com/office/drawing/2014/main" id="{53884619-D4F9-6CBC-7905-74BFEDC1A12A}"/>
                    </a:ext>
                  </a:extLst>
                </p:cNvPr>
                <p:cNvPicPr/>
                <p:nvPr/>
              </p:nvPicPr>
              <p:blipFill>
                <a:blip r:embed="rId93"/>
                <a:stretch>
                  <a:fillRect/>
                </a:stretch>
              </p:blipFill>
              <p:spPr>
                <a:xfrm>
                  <a:off x="10213285" y="2095799"/>
                  <a:ext cx="1630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3" name="Ink 232">
                  <a:extLst>
                    <a:ext uri="{FF2B5EF4-FFF2-40B4-BE49-F238E27FC236}">
                      <a16:creationId xmlns:a16="http://schemas.microsoft.com/office/drawing/2014/main" id="{E97CED86-CE7E-0DED-066C-3A47B1291191}"/>
                    </a:ext>
                  </a:extLst>
                </p14:cNvPr>
                <p14:cNvContentPartPr/>
                <p14:nvPr/>
              </p14:nvContentPartPr>
              <p14:xfrm>
                <a:off x="10428925" y="2121719"/>
                <a:ext cx="135000" cy="248040"/>
              </p14:xfrm>
            </p:contentPart>
          </mc:Choice>
          <mc:Fallback xmlns="">
            <p:pic>
              <p:nvPicPr>
                <p:cNvPr id="233" name="Ink 232">
                  <a:extLst>
                    <a:ext uri="{FF2B5EF4-FFF2-40B4-BE49-F238E27FC236}">
                      <a16:creationId xmlns:a16="http://schemas.microsoft.com/office/drawing/2014/main" id="{E97CED86-CE7E-0DED-066C-3A47B1291191}"/>
                    </a:ext>
                  </a:extLst>
                </p:cNvPr>
                <p:cNvPicPr/>
                <p:nvPr/>
              </p:nvPicPr>
              <p:blipFill>
                <a:blip r:embed="rId95"/>
                <a:stretch>
                  <a:fillRect/>
                </a:stretch>
              </p:blipFill>
              <p:spPr>
                <a:xfrm>
                  <a:off x="10410925" y="2103719"/>
                  <a:ext cx="170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4" name="Ink 233">
                  <a:extLst>
                    <a:ext uri="{FF2B5EF4-FFF2-40B4-BE49-F238E27FC236}">
                      <a16:creationId xmlns:a16="http://schemas.microsoft.com/office/drawing/2014/main" id="{332194C8-55BC-2D44-7911-9F51C0AF373B}"/>
                    </a:ext>
                  </a:extLst>
                </p14:cNvPr>
                <p14:cNvContentPartPr/>
                <p14:nvPr/>
              </p14:nvContentPartPr>
              <p14:xfrm>
                <a:off x="10634125" y="2114879"/>
                <a:ext cx="127080" cy="252000"/>
              </p14:xfrm>
            </p:contentPart>
          </mc:Choice>
          <mc:Fallback xmlns="">
            <p:pic>
              <p:nvPicPr>
                <p:cNvPr id="234" name="Ink 233">
                  <a:extLst>
                    <a:ext uri="{FF2B5EF4-FFF2-40B4-BE49-F238E27FC236}">
                      <a16:creationId xmlns:a16="http://schemas.microsoft.com/office/drawing/2014/main" id="{332194C8-55BC-2D44-7911-9F51C0AF373B}"/>
                    </a:ext>
                  </a:extLst>
                </p:cNvPr>
                <p:cNvPicPr/>
                <p:nvPr/>
              </p:nvPicPr>
              <p:blipFill>
                <a:blip r:embed="rId97"/>
                <a:stretch>
                  <a:fillRect/>
                </a:stretch>
              </p:blipFill>
              <p:spPr>
                <a:xfrm>
                  <a:off x="10616176" y="2096853"/>
                  <a:ext cx="162619" cy="28769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5" name="Ink 234">
                  <a:extLst>
                    <a:ext uri="{FF2B5EF4-FFF2-40B4-BE49-F238E27FC236}">
                      <a16:creationId xmlns:a16="http://schemas.microsoft.com/office/drawing/2014/main" id="{A60491D3-C04B-5924-B1DB-C80FCB0A6798}"/>
                    </a:ext>
                  </a:extLst>
                </p14:cNvPr>
                <p14:cNvContentPartPr/>
                <p14:nvPr/>
              </p14:nvContentPartPr>
              <p14:xfrm>
                <a:off x="10841845" y="2095079"/>
                <a:ext cx="114480" cy="178920"/>
              </p14:xfrm>
            </p:contentPart>
          </mc:Choice>
          <mc:Fallback xmlns="">
            <p:pic>
              <p:nvPicPr>
                <p:cNvPr id="235" name="Ink 234">
                  <a:extLst>
                    <a:ext uri="{FF2B5EF4-FFF2-40B4-BE49-F238E27FC236}">
                      <a16:creationId xmlns:a16="http://schemas.microsoft.com/office/drawing/2014/main" id="{A60491D3-C04B-5924-B1DB-C80FCB0A6798}"/>
                    </a:ext>
                  </a:extLst>
                </p:cNvPr>
                <p:cNvPicPr/>
                <p:nvPr/>
              </p:nvPicPr>
              <p:blipFill>
                <a:blip r:embed="rId99"/>
                <a:stretch>
                  <a:fillRect/>
                </a:stretch>
              </p:blipFill>
              <p:spPr>
                <a:xfrm>
                  <a:off x="10823845" y="2077115"/>
                  <a:ext cx="150120" cy="21448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6" name="Ink 345">
                  <a:extLst>
                    <a:ext uri="{FF2B5EF4-FFF2-40B4-BE49-F238E27FC236}">
                      <a16:creationId xmlns:a16="http://schemas.microsoft.com/office/drawing/2014/main" id="{6A1DAE7D-6390-F23A-D3DB-1FBB1CD08C6B}"/>
                    </a:ext>
                  </a:extLst>
                </p14:cNvPr>
                <p14:cNvContentPartPr/>
                <p14:nvPr/>
              </p14:nvContentPartPr>
              <p14:xfrm>
                <a:off x="11021485" y="2087159"/>
                <a:ext cx="136080" cy="162000"/>
              </p14:xfrm>
            </p:contentPart>
          </mc:Choice>
          <mc:Fallback xmlns="">
            <p:pic>
              <p:nvPicPr>
                <p:cNvPr id="346" name="Ink 345">
                  <a:extLst>
                    <a:ext uri="{FF2B5EF4-FFF2-40B4-BE49-F238E27FC236}">
                      <a16:creationId xmlns:a16="http://schemas.microsoft.com/office/drawing/2014/main" id="{6A1DAE7D-6390-F23A-D3DB-1FBB1CD08C6B}"/>
                    </a:ext>
                  </a:extLst>
                </p:cNvPr>
                <p:cNvPicPr/>
                <p:nvPr/>
              </p:nvPicPr>
              <p:blipFill>
                <a:blip r:embed="rId101"/>
                <a:stretch>
                  <a:fillRect/>
                </a:stretch>
              </p:blipFill>
              <p:spPr>
                <a:xfrm>
                  <a:off x="11003485" y="2069159"/>
                  <a:ext cx="171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58" name="Ink 357">
                  <a:extLst>
                    <a:ext uri="{FF2B5EF4-FFF2-40B4-BE49-F238E27FC236}">
                      <a16:creationId xmlns:a16="http://schemas.microsoft.com/office/drawing/2014/main" id="{4B3654B2-53E0-9148-FA90-64FAB9FD4244}"/>
                    </a:ext>
                  </a:extLst>
                </p14:cNvPr>
                <p14:cNvContentPartPr/>
                <p14:nvPr/>
              </p14:nvContentPartPr>
              <p14:xfrm>
                <a:off x="11291485" y="2005799"/>
                <a:ext cx="128520" cy="249120"/>
              </p14:xfrm>
            </p:contentPart>
          </mc:Choice>
          <mc:Fallback xmlns="">
            <p:pic>
              <p:nvPicPr>
                <p:cNvPr id="358" name="Ink 357">
                  <a:extLst>
                    <a:ext uri="{FF2B5EF4-FFF2-40B4-BE49-F238E27FC236}">
                      <a16:creationId xmlns:a16="http://schemas.microsoft.com/office/drawing/2014/main" id="{4B3654B2-53E0-9148-FA90-64FAB9FD4244}"/>
                    </a:ext>
                  </a:extLst>
                </p:cNvPr>
                <p:cNvPicPr/>
                <p:nvPr/>
              </p:nvPicPr>
              <p:blipFill>
                <a:blip r:embed="rId103"/>
                <a:stretch>
                  <a:fillRect/>
                </a:stretch>
              </p:blipFill>
              <p:spPr>
                <a:xfrm>
                  <a:off x="11273535" y="1987799"/>
                  <a:ext cx="164060" cy="28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362" name="Ink 361">
                <a:extLst>
                  <a:ext uri="{FF2B5EF4-FFF2-40B4-BE49-F238E27FC236}">
                    <a16:creationId xmlns:a16="http://schemas.microsoft.com/office/drawing/2014/main" id="{D2F67B8B-B9A5-3CF3-2656-33BA410E0382}"/>
                  </a:ext>
                </a:extLst>
              </p14:cNvPr>
              <p14:cNvContentPartPr/>
              <p14:nvPr/>
            </p14:nvContentPartPr>
            <p14:xfrm>
              <a:off x="11584885" y="1994639"/>
              <a:ext cx="96120" cy="279000"/>
            </p14:xfrm>
          </p:contentPart>
        </mc:Choice>
        <mc:Fallback xmlns="">
          <p:pic>
            <p:nvPicPr>
              <p:cNvPr id="362" name="Ink 361">
                <a:extLst>
                  <a:ext uri="{FF2B5EF4-FFF2-40B4-BE49-F238E27FC236}">
                    <a16:creationId xmlns:a16="http://schemas.microsoft.com/office/drawing/2014/main" id="{D2F67B8B-B9A5-3CF3-2656-33BA410E0382}"/>
                  </a:ext>
                </a:extLst>
              </p:cNvPr>
              <p:cNvPicPr/>
              <p:nvPr/>
            </p:nvPicPr>
            <p:blipFill>
              <a:blip r:embed="rId105"/>
              <a:stretch>
                <a:fillRect/>
              </a:stretch>
            </p:blipFill>
            <p:spPr>
              <a:xfrm>
                <a:off x="11566885" y="1976639"/>
                <a:ext cx="131760" cy="314640"/>
              </a:xfrm>
              <a:prstGeom prst="rect">
                <a:avLst/>
              </a:prstGeom>
            </p:spPr>
          </p:pic>
        </mc:Fallback>
      </mc:AlternateContent>
      <p:grpSp>
        <p:nvGrpSpPr>
          <p:cNvPr id="386" name="Group 385">
            <a:extLst>
              <a:ext uri="{FF2B5EF4-FFF2-40B4-BE49-F238E27FC236}">
                <a16:creationId xmlns:a16="http://schemas.microsoft.com/office/drawing/2014/main" id="{194E26F6-9B8F-275E-4B9B-667A9BD62AFF}"/>
              </a:ext>
            </a:extLst>
          </p:cNvPr>
          <p:cNvGrpSpPr/>
          <p:nvPr/>
        </p:nvGrpSpPr>
        <p:grpSpPr>
          <a:xfrm>
            <a:off x="5984725" y="2511239"/>
            <a:ext cx="1586880" cy="342720"/>
            <a:chOff x="5984725" y="2511239"/>
            <a:chExt cx="1586880" cy="342720"/>
          </a:xfrm>
        </p:grpSpPr>
        <mc:AlternateContent xmlns:mc="http://schemas.openxmlformats.org/markup-compatibility/2006" xmlns:p14="http://schemas.microsoft.com/office/powerpoint/2010/main">
          <mc:Choice Requires="p14">
            <p:contentPart p14:bwMode="auto" r:id="rId106">
              <p14:nvContentPartPr>
                <p14:cNvPr id="363" name="Ink 362">
                  <a:extLst>
                    <a:ext uri="{FF2B5EF4-FFF2-40B4-BE49-F238E27FC236}">
                      <a16:creationId xmlns:a16="http://schemas.microsoft.com/office/drawing/2014/main" id="{D95751F1-94F7-6BDB-5DCD-1335D24F9274}"/>
                    </a:ext>
                  </a:extLst>
                </p14:cNvPr>
                <p14:cNvContentPartPr/>
                <p14:nvPr/>
              </p14:nvContentPartPr>
              <p14:xfrm>
                <a:off x="5984725" y="2620319"/>
                <a:ext cx="114120" cy="158760"/>
              </p14:xfrm>
            </p:contentPart>
          </mc:Choice>
          <mc:Fallback xmlns="">
            <p:pic>
              <p:nvPicPr>
                <p:cNvPr id="363" name="Ink 362">
                  <a:extLst>
                    <a:ext uri="{FF2B5EF4-FFF2-40B4-BE49-F238E27FC236}">
                      <a16:creationId xmlns:a16="http://schemas.microsoft.com/office/drawing/2014/main" id="{D95751F1-94F7-6BDB-5DCD-1335D24F9274}"/>
                    </a:ext>
                  </a:extLst>
                </p:cNvPr>
                <p:cNvPicPr/>
                <p:nvPr/>
              </p:nvPicPr>
              <p:blipFill>
                <a:blip r:embed="rId107"/>
                <a:stretch>
                  <a:fillRect/>
                </a:stretch>
              </p:blipFill>
              <p:spPr>
                <a:xfrm>
                  <a:off x="5966725" y="2602360"/>
                  <a:ext cx="149760" cy="19431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64" name="Ink 363">
                  <a:extLst>
                    <a:ext uri="{FF2B5EF4-FFF2-40B4-BE49-F238E27FC236}">
                      <a16:creationId xmlns:a16="http://schemas.microsoft.com/office/drawing/2014/main" id="{18FFFEE7-DF8E-75C7-DD71-11439C5498C0}"/>
                    </a:ext>
                  </a:extLst>
                </p14:cNvPr>
                <p14:cNvContentPartPr/>
                <p14:nvPr/>
              </p14:nvContentPartPr>
              <p14:xfrm>
                <a:off x="6176245" y="2574959"/>
                <a:ext cx="31320" cy="192960"/>
              </p14:xfrm>
            </p:contentPart>
          </mc:Choice>
          <mc:Fallback xmlns="">
            <p:pic>
              <p:nvPicPr>
                <p:cNvPr id="364" name="Ink 363">
                  <a:extLst>
                    <a:ext uri="{FF2B5EF4-FFF2-40B4-BE49-F238E27FC236}">
                      <a16:creationId xmlns:a16="http://schemas.microsoft.com/office/drawing/2014/main" id="{18FFFEE7-DF8E-75C7-DD71-11439C5498C0}"/>
                    </a:ext>
                  </a:extLst>
                </p:cNvPr>
                <p:cNvPicPr/>
                <p:nvPr/>
              </p:nvPicPr>
              <p:blipFill>
                <a:blip r:embed="rId109"/>
                <a:stretch>
                  <a:fillRect/>
                </a:stretch>
              </p:blipFill>
              <p:spPr>
                <a:xfrm>
                  <a:off x="6158245" y="2556959"/>
                  <a:ext cx="66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65" name="Ink 364">
                  <a:extLst>
                    <a:ext uri="{FF2B5EF4-FFF2-40B4-BE49-F238E27FC236}">
                      <a16:creationId xmlns:a16="http://schemas.microsoft.com/office/drawing/2014/main" id="{FB5E20A2-3B66-A43D-125A-68FFA88E0EAB}"/>
                    </a:ext>
                  </a:extLst>
                </p14:cNvPr>
                <p14:cNvContentPartPr/>
                <p14:nvPr/>
              </p14:nvContentPartPr>
              <p14:xfrm>
                <a:off x="6279925" y="2567759"/>
                <a:ext cx="30240" cy="190800"/>
              </p14:xfrm>
            </p:contentPart>
          </mc:Choice>
          <mc:Fallback xmlns="">
            <p:pic>
              <p:nvPicPr>
                <p:cNvPr id="365" name="Ink 364">
                  <a:extLst>
                    <a:ext uri="{FF2B5EF4-FFF2-40B4-BE49-F238E27FC236}">
                      <a16:creationId xmlns:a16="http://schemas.microsoft.com/office/drawing/2014/main" id="{FB5E20A2-3B66-A43D-125A-68FFA88E0EAB}"/>
                    </a:ext>
                  </a:extLst>
                </p:cNvPr>
                <p:cNvPicPr/>
                <p:nvPr/>
              </p:nvPicPr>
              <p:blipFill>
                <a:blip r:embed="rId111"/>
                <a:stretch>
                  <a:fillRect/>
                </a:stretch>
              </p:blipFill>
              <p:spPr>
                <a:xfrm>
                  <a:off x="6261708" y="2549793"/>
                  <a:ext cx="66309" cy="22637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66" name="Ink 365">
                  <a:extLst>
                    <a:ext uri="{FF2B5EF4-FFF2-40B4-BE49-F238E27FC236}">
                      <a16:creationId xmlns:a16="http://schemas.microsoft.com/office/drawing/2014/main" id="{E2A4C297-2220-1910-D636-3A3E986E3C2F}"/>
                    </a:ext>
                  </a:extLst>
                </p14:cNvPr>
                <p14:cNvContentPartPr/>
                <p14:nvPr/>
              </p14:nvContentPartPr>
              <p14:xfrm>
                <a:off x="6382885" y="2606639"/>
                <a:ext cx="110520" cy="247320"/>
              </p14:xfrm>
            </p:contentPart>
          </mc:Choice>
          <mc:Fallback xmlns="">
            <p:pic>
              <p:nvPicPr>
                <p:cNvPr id="366" name="Ink 365">
                  <a:extLst>
                    <a:ext uri="{FF2B5EF4-FFF2-40B4-BE49-F238E27FC236}">
                      <a16:creationId xmlns:a16="http://schemas.microsoft.com/office/drawing/2014/main" id="{E2A4C297-2220-1910-D636-3A3E986E3C2F}"/>
                    </a:ext>
                  </a:extLst>
                </p:cNvPr>
                <p:cNvPicPr/>
                <p:nvPr/>
              </p:nvPicPr>
              <p:blipFill>
                <a:blip r:embed="rId113"/>
                <a:stretch>
                  <a:fillRect/>
                </a:stretch>
              </p:blipFill>
              <p:spPr>
                <a:xfrm>
                  <a:off x="6364885" y="2588613"/>
                  <a:ext cx="146160" cy="28301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67" name="Ink 366">
                  <a:extLst>
                    <a:ext uri="{FF2B5EF4-FFF2-40B4-BE49-F238E27FC236}">
                      <a16:creationId xmlns:a16="http://schemas.microsoft.com/office/drawing/2014/main" id="{43D1D1E8-FC30-51A8-FA64-23B130546DE9}"/>
                    </a:ext>
                  </a:extLst>
                </p14:cNvPr>
                <p14:cNvContentPartPr/>
                <p14:nvPr/>
              </p14:nvContentPartPr>
              <p14:xfrm>
                <a:off x="6567205" y="2613119"/>
                <a:ext cx="136080" cy="141120"/>
              </p14:xfrm>
            </p:contentPart>
          </mc:Choice>
          <mc:Fallback xmlns="">
            <p:pic>
              <p:nvPicPr>
                <p:cNvPr id="367" name="Ink 366">
                  <a:extLst>
                    <a:ext uri="{FF2B5EF4-FFF2-40B4-BE49-F238E27FC236}">
                      <a16:creationId xmlns:a16="http://schemas.microsoft.com/office/drawing/2014/main" id="{43D1D1E8-FC30-51A8-FA64-23B130546DE9}"/>
                    </a:ext>
                  </a:extLst>
                </p:cNvPr>
                <p:cNvPicPr/>
                <p:nvPr/>
              </p:nvPicPr>
              <p:blipFill>
                <a:blip r:embed="rId115"/>
                <a:stretch>
                  <a:fillRect/>
                </a:stretch>
              </p:blipFill>
              <p:spPr>
                <a:xfrm>
                  <a:off x="6549157" y="2595165"/>
                  <a:ext cx="171815" cy="17666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68" name="Ink 367">
                  <a:extLst>
                    <a:ext uri="{FF2B5EF4-FFF2-40B4-BE49-F238E27FC236}">
                      <a16:creationId xmlns:a16="http://schemas.microsoft.com/office/drawing/2014/main" id="{B5026977-2ABC-23EB-96A1-B8F7C11D2097}"/>
                    </a:ext>
                  </a:extLst>
                </p14:cNvPr>
                <p14:cNvContentPartPr/>
                <p14:nvPr/>
              </p14:nvContentPartPr>
              <p14:xfrm>
                <a:off x="6772045" y="2613479"/>
                <a:ext cx="234720" cy="143280"/>
              </p14:xfrm>
            </p:contentPart>
          </mc:Choice>
          <mc:Fallback xmlns="">
            <p:pic>
              <p:nvPicPr>
                <p:cNvPr id="368" name="Ink 367">
                  <a:extLst>
                    <a:ext uri="{FF2B5EF4-FFF2-40B4-BE49-F238E27FC236}">
                      <a16:creationId xmlns:a16="http://schemas.microsoft.com/office/drawing/2014/main" id="{B5026977-2ABC-23EB-96A1-B8F7C11D2097}"/>
                    </a:ext>
                  </a:extLst>
                </p:cNvPr>
                <p:cNvPicPr/>
                <p:nvPr/>
              </p:nvPicPr>
              <p:blipFill>
                <a:blip r:embed="rId117"/>
                <a:stretch>
                  <a:fillRect/>
                </a:stretch>
              </p:blipFill>
              <p:spPr>
                <a:xfrm>
                  <a:off x="6754045" y="2595479"/>
                  <a:ext cx="270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69" name="Ink 368">
                  <a:extLst>
                    <a:ext uri="{FF2B5EF4-FFF2-40B4-BE49-F238E27FC236}">
                      <a16:creationId xmlns:a16="http://schemas.microsoft.com/office/drawing/2014/main" id="{CE2FF3BA-2625-B1C8-AA25-4DCDB13801A2}"/>
                    </a:ext>
                  </a:extLst>
                </p14:cNvPr>
                <p14:cNvContentPartPr/>
                <p14:nvPr/>
              </p14:nvContentPartPr>
              <p14:xfrm>
                <a:off x="7069765" y="2579999"/>
                <a:ext cx="112320" cy="178560"/>
              </p14:xfrm>
            </p:contentPart>
          </mc:Choice>
          <mc:Fallback xmlns="">
            <p:pic>
              <p:nvPicPr>
                <p:cNvPr id="369" name="Ink 368">
                  <a:extLst>
                    <a:ext uri="{FF2B5EF4-FFF2-40B4-BE49-F238E27FC236}">
                      <a16:creationId xmlns:a16="http://schemas.microsoft.com/office/drawing/2014/main" id="{CE2FF3BA-2625-B1C8-AA25-4DCDB13801A2}"/>
                    </a:ext>
                  </a:extLst>
                </p:cNvPr>
                <p:cNvPicPr/>
                <p:nvPr/>
              </p:nvPicPr>
              <p:blipFill>
                <a:blip r:embed="rId119"/>
                <a:stretch>
                  <a:fillRect/>
                </a:stretch>
              </p:blipFill>
              <p:spPr>
                <a:xfrm>
                  <a:off x="7051765" y="2561999"/>
                  <a:ext cx="147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70" name="Ink 369">
                  <a:extLst>
                    <a:ext uri="{FF2B5EF4-FFF2-40B4-BE49-F238E27FC236}">
                      <a16:creationId xmlns:a16="http://schemas.microsoft.com/office/drawing/2014/main" id="{E60002E7-47CA-F4C8-5016-2C2B3FB03AFE}"/>
                    </a:ext>
                  </a:extLst>
                </p14:cNvPr>
                <p14:cNvContentPartPr/>
                <p14:nvPr/>
              </p14:nvContentPartPr>
              <p14:xfrm>
                <a:off x="7247605" y="2580719"/>
                <a:ext cx="132840" cy="144360"/>
              </p14:xfrm>
            </p:contentPart>
          </mc:Choice>
          <mc:Fallback xmlns="">
            <p:pic>
              <p:nvPicPr>
                <p:cNvPr id="370" name="Ink 369">
                  <a:extLst>
                    <a:ext uri="{FF2B5EF4-FFF2-40B4-BE49-F238E27FC236}">
                      <a16:creationId xmlns:a16="http://schemas.microsoft.com/office/drawing/2014/main" id="{E60002E7-47CA-F4C8-5016-2C2B3FB03AFE}"/>
                    </a:ext>
                  </a:extLst>
                </p:cNvPr>
                <p:cNvPicPr/>
                <p:nvPr/>
              </p:nvPicPr>
              <p:blipFill>
                <a:blip r:embed="rId121"/>
                <a:stretch>
                  <a:fillRect/>
                </a:stretch>
              </p:blipFill>
              <p:spPr>
                <a:xfrm>
                  <a:off x="7229605" y="2562719"/>
                  <a:ext cx="168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71" name="Ink 370">
                  <a:extLst>
                    <a:ext uri="{FF2B5EF4-FFF2-40B4-BE49-F238E27FC236}">
                      <a16:creationId xmlns:a16="http://schemas.microsoft.com/office/drawing/2014/main" id="{EC65A0B0-51DB-0DA9-8BFB-172005C2C9E7}"/>
                    </a:ext>
                  </a:extLst>
                </p14:cNvPr>
                <p14:cNvContentPartPr/>
                <p14:nvPr/>
              </p14:nvContentPartPr>
              <p14:xfrm>
                <a:off x="7431925" y="2511239"/>
                <a:ext cx="139680" cy="181080"/>
              </p14:xfrm>
            </p:contentPart>
          </mc:Choice>
          <mc:Fallback xmlns="">
            <p:pic>
              <p:nvPicPr>
                <p:cNvPr id="371" name="Ink 370">
                  <a:extLst>
                    <a:ext uri="{FF2B5EF4-FFF2-40B4-BE49-F238E27FC236}">
                      <a16:creationId xmlns:a16="http://schemas.microsoft.com/office/drawing/2014/main" id="{EC65A0B0-51DB-0DA9-8BFB-172005C2C9E7}"/>
                    </a:ext>
                  </a:extLst>
                </p:cNvPr>
                <p:cNvPicPr/>
                <p:nvPr/>
              </p:nvPicPr>
              <p:blipFill>
                <a:blip r:embed="rId123"/>
                <a:stretch>
                  <a:fillRect/>
                </a:stretch>
              </p:blipFill>
              <p:spPr>
                <a:xfrm>
                  <a:off x="7413925" y="2493275"/>
                  <a:ext cx="175320" cy="216649"/>
                </a:xfrm>
                <a:prstGeom prst="rect">
                  <a:avLst/>
                </a:prstGeom>
              </p:spPr>
            </p:pic>
          </mc:Fallback>
        </mc:AlternateContent>
      </p:grpSp>
      <p:grpSp>
        <p:nvGrpSpPr>
          <p:cNvPr id="385" name="Group 384">
            <a:extLst>
              <a:ext uri="{FF2B5EF4-FFF2-40B4-BE49-F238E27FC236}">
                <a16:creationId xmlns:a16="http://schemas.microsoft.com/office/drawing/2014/main" id="{34E6BE2B-18D9-8D95-88DA-55A2D7B82C65}"/>
              </a:ext>
            </a:extLst>
          </p:cNvPr>
          <p:cNvGrpSpPr/>
          <p:nvPr/>
        </p:nvGrpSpPr>
        <p:grpSpPr>
          <a:xfrm>
            <a:off x="7785085" y="2545079"/>
            <a:ext cx="419760" cy="194040"/>
            <a:chOff x="7785085" y="2545079"/>
            <a:chExt cx="419760" cy="194040"/>
          </a:xfrm>
        </p:grpSpPr>
        <mc:AlternateContent xmlns:mc="http://schemas.openxmlformats.org/markup-compatibility/2006" xmlns:p14="http://schemas.microsoft.com/office/powerpoint/2010/main">
          <mc:Choice Requires="p14">
            <p:contentPart p14:bwMode="auto" r:id="rId124">
              <p14:nvContentPartPr>
                <p14:cNvPr id="372" name="Ink 371">
                  <a:extLst>
                    <a:ext uri="{FF2B5EF4-FFF2-40B4-BE49-F238E27FC236}">
                      <a16:creationId xmlns:a16="http://schemas.microsoft.com/office/drawing/2014/main" id="{46E943B3-16F8-DBF6-F1CC-C36F6795E002}"/>
                    </a:ext>
                  </a:extLst>
                </p14:cNvPr>
                <p14:cNvContentPartPr/>
                <p14:nvPr/>
              </p14:nvContentPartPr>
              <p14:xfrm>
                <a:off x="7785085" y="2545079"/>
                <a:ext cx="108000" cy="194040"/>
              </p14:xfrm>
            </p:contentPart>
          </mc:Choice>
          <mc:Fallback xmlns="">
            <p:pic>
              <p:nvPicPr>
                <p:cNvPr id="372" name="Ink 371">
                  <a:extLst>
                    <a:ext uri="{FF2B5EF4-FFF2-40B4-BE49-F238E27FC236}">
                      <a16:creationId xmlns:a16="http://schemas.microsoft.com/office/drawing/2014/main" id="{46E943B3-16F8-DBF6-F1CC-C36F6795E002}"/>
                    </a:ext>
                  </a:extLst>
                </p:cNvPr>
                <p:cNvPicPr/>
                <p:nvPr/>
              </p:nvPicPr>
              <p:blipFill>
                <a:blip r:embed="rId125"/>
                <a:stretch>
                  <a:fillRect/>
                </a:stretch>
              </p:blipFill>
              <p:spPr>
                <a:xfrm>
                  <a:off x="7767085" y="2527079"/>
                  <a:ext cx="143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73" name="Ink 372">
                  <a:extLst>
                    <a:ext uri="{FF2B5EF4-FFF2-40B4-BE49-F238E27FC236}">
                      <a16:creationId xmlns:a16="http://schemas.microsoft.com/office/drawing/2014/main" id="{FA17D1CF-65F6-19B4-33F2-6D8EBC8677A0}"/>
                    </a:ext>
                  </a:extLst>
                </p14:cNvPr>
                <p14:cNvContentPartPr/>
                <p14:nvPr/>
              </p14:nvContentPartPr>
              <p14:xfrm>
                <a:off x="7789405" y="2618519"/>
                <a:ext cx="84240" cy="17280"/>
              </p14:xfrm>
            </p:contentPart>
          </mc:Choice>
          <mc:Fallback xmlns="">
            <p:pic>
              <p:nvPicPr>
                <p:cNvPr id="373" name="Ink 372">
                  <a:extLst>
                    <a:ext uri="{FF2B5EF4-FFF2-40B4-BE49-F238E27FC236}">
                      <a16:creationId xmlns:a16="http://schemas.microsoft.com/office/drawing/2014/main" id="{FA17D1CF-65F6-19B4-33F2-6D8EBC8677A0}"/>
                    </a:ext>
                  </a:extLst>
                </p:cNvPr>
                <p:cNvPicPr/>
                <p:nvPr/>
              </p:nvPicPr>
              <p:blipFill>
                <a:blip r:embed="rId127"/>
                <a:stretch>
                  <a:fillRect/>
                </a:stretch>
              </p:blipFill>
              <p:spPr>
                <a:xfrm>
                  <a:off x="7771405" y="2600136"/>
                  <a:ext cx="119880" cy="5367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74" name="Ink 373">
                  <a:extLst>
                    <a:ext uri="{FF2B5EF4-FFF2-40B4-BE49-F238E27FC236}">
                      <a16:creationId xmlns:a16="http://schemas.microsoft.com/office/drawing/2014/main" id="{ADCE3D83-A945-E377-8FAD-DE1A41FACAD7}"/>
                    </a:ext>
                  </a:extLst>
                </p14:cNvPr>
                <p14:cNvContentPartPr/>
                <p14:nvPr/>
              </p14:nvContentPartPr>
              <p14:xfrm>
                <a:off x="7921525" y="2588639"/>
                <a:ext cx="101880" cy="145080"/>
              </p14:xfrm>
            </p:contentPart>
          </mc:Choice>
          <mc:Fallback xmlns="">
            <p:pic>
              <p:nvPicPr>
                <p:cNvPr id="374" name="Ink 373">
                  <a:extLst>
                    <a:ext uri="{FF2B5EF4-FFF2-40B4-BE49-F238E27FC236}">
                      <a16:creationId xmlns:a16="http://schemas.microsoft.com/office/drawing/2014/main" id="{ADCE3D83-A945-E377-8FAD-DE1A41FACAD7}"/>
                    </a:ext>
                  </a:extLst>
                </p:cNvPr>
                <p:cNvPicPr/>
                <p:nvPr/>
              </p:nvPicPr>
              <p:blipFill>
                <a:blip r:embed="rId129"/>
                <a:stretch>
                  <a:fillRect/>
                </a:stretch>
              </p:blipFill>
              <p:spPr>
                <a:xfrm>
                  <a:off x="7903525" y="2570639"/>
                  <a:ext cx="1375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75" name="Ink 374">
                  <a:extLst>
                    <a:ext uri="{FF2B5EF4-FFF2-40B4-BE49-F238E27FC236}">
                      <a16:creationId xmlns:a16="http://schemas.microsoft.com/office/drawing/2014/main" id="{CB370CEF-BB28-E04A-C1F1-4AEF6B796DBD}"/>
                    </a:ext>
                  </a:extLst>
                </p14:cNvPr>
                <p14:cNvContentPartPr/>
                <p14:nvPr/>
              </p14:nvContentPartPr>
              <p14:xfrm>
                <a:off x="8130685" y="2582879"/>
                <a:ext cx="74160" cy="134640"/>
              </p14:xfrm>
            </p:contentPart>
          </mc:Choice>
          <mc:Fallback xmlns="">
            <p:pic>
              <p:nvPicPr>
                <p:cNvPr id="375" name="Ink 374">
                  <a:extLst>
                    <a:ext uri="{FF2B5EF4-FFF2-40B4-BE49-F238E27FC236}">
                      <a16:creationId xmlns:a16="http://schemas.microsoft.com/office/drawing/2014/main" id="{CB370CEF-BB28-E04A-C1F1-4AEF6B796DBD}"/>
                    </a:ext>
                  </a:extLst>
                </p:cNvPr>
                <p:cNvPicPr/>
                <p:nvPr/>
              </p:nvPicPr>
              <p:blipFill>
                <a:blip r:embed="rId131"/>
                <a:stretch>
                  <a:fillRect/>
                </a:stretch>
              </p:blipFill>
              <p:spPr>
                <a:xfrm>
                  <a:off x="8112685" y="2564879"/>
                  <a:ext cx="109800" cy="170280"/>
                </a:xfrm>
                <a:prstGeom prst="rect">
                  <a:avLst/>
                </a:prstGeom>
              </p:spPr>
            </p:pic>
          </mc:Fallback>
        </mc:AlternateContent>
      </p:grpSp>
      <p:grpSp>
        <p:nvGrpSpPr>
          <p:cNvPr id="384" name="Group 383">
            <a:extLst>
              <a:ext uri="{FF2B5EF4-FFF2-40B4-BE49-F238E27FC236}">
                <a16:creationId xmlns:a16="http://schemas.microsoft.com/office/drawing/2014/main" id="{AD260185-B7CD-F10D-081B-11C246EEC983}"/>
              </a:ext>
            </a:extLst>
          </p:cNvPr>
          <p:cNvGrpSpPr/>
          <p:nvPr/>
        </p:nvGrpSpPr>
        <p:grpSpPr>
          <a:xfrm>
            <a:off x="8368645" y="2525999"/>
            <a:ext cx="618840" cy="217800"/>
            <a:chOff x="8368645" y="2525999"/>
            <a:chExt cx="618840" cy="217800"/>
          </a:xfrm>
        </p:grpSpPr>
        <mc:AlternateContent xmlns:mc="http://schemas.openxmlformats.org/markup-compatibility/2006" xmlns:p14="http://schemas.microsoft.com/office/powerpoint/2010/main">
          <mc:Choice Requires="p14">
            <p:contentPart p14:bwMode="auto" r:id="rId132">
              <p14:nvContentPartPr>
                <p14:cNvPr id="376" name="Ink 375">
                  <a:extLst>
                    <a:ext uri="{FF2B5EF4-FFF2-40B4-BE49-F238E27FC236}">
                      <a16:creationId xmlns:a16="http://schemas.microsoft.com/office/drawing/2014/main" id="{18A4ED4F-606A-879E-334E-59EC16A8C0D6}"/>
                    </a:ext>
                  </a:extLst>
                </p14:cNvPr>
                <p14:cNvContentPartPr/>
                <p14:nvPr/>
              </p14:nvContentPartPr>
              <p14:xfrm>
                <a:off x="8421565" y="2557319"/>
                <a:ext cx="15840" cy="186480"/>
              </p14:xfrm>
            </p:contentPart>
          </mc:Choice>
          <mc:Fallback xmlns="">
            <p:pic>
              <p:nvPicPr>
                <p:cNvPr id="376" name="Ink 375">
                  <a:extLst>
                    <a:ext uri="{FF2B5EF4-FFF2-40B4-BE49-F238E27FC236}">
                      <a16:creationId xmlns:a16="http://schemas.microsoft.com/office/drawing/2014/main" id="{18A4ED4F-606A-879E-334E-59EC16A8C0D6}"/>
                    </a:ext>
                  </a:extLst>
                </p:cNvPr>
                <p:cNvPicPr/>
                <p:nvPr/>
              </p:nvPicPr>
              <p:blipFill>
                <a:blip r:embed="rId133"/>
                <a:stretch>
                  <a:fillRect/>
                </a:stretch>
              </p:blipFill>
              <p:spPr>
                <a:xfrm>
                  <a:off x="8403146" y="2539319"/>
                  <a:ext cx="52309"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77" name="Ink 376">
                  <a:extLst>
                    <a:ext uri="{FF2B5EF4-FFF2-40B4-BE49-F238E27FC236}">
                      <a16:creationId xmlns:a16="http://schemas.microsoft.com/office/drawing/2014/main" id="{7D6CCF4C-1C22-7A66-9A9B-BCFE750F70CF}"/>
                    </a:ext>
                  </a:extLst>
                </p14:cNvPr>
                <p14:cNvContentPartPr/>
                <p14:nvPr/>
              </p14:nvContentPartPr>
              <p14:xfrm>
                <a:off x="8368645" y="2601599"/>
                <a:ext cx="139320" cy="35280"/>
              </p14:xfrm>
            </p:contentPart>
          </mc:Choice>
          <mc:Fallback xmlns="">
            <p:pic>
              <p:nvPicPr>
                <p:cNvPr id="377" name="Ink 376">
                  <a:extLst>
                    <a:ext uri="{FF2B5EF4-FFF2-40B4-BE49-F238E27FC236}">
                      <a16:creationId xmlns:a16="http://schemas.microsoft.com/office/drawing/2014/main" id="{7D6CCF4C-1C22-7A66-9A9B-BCFE750F70CF}"/>
                    </a:ext>
                  </a:extLst>
                </p:cNvPr>
                <p:cNvPicPr/>
                <p:nvPr/>
              </p:nvPicPr>
              <p:blipFill>
                <a:blip r:embed="rId135"/>
                <a:stretch>
                  <a:fillRect/>
                </a:stretch>
              </p:blipFill>
              <p:spPr>
                <a:xfrm>
                  <a:off x="8350598" y="2583599"/>
                  <a:ext cx="175052"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78" name="Ink 377">
                  <a:extLst>
                    <a:ext uri="{FF2B5EF4-FFF2-40B4-BE49-F238E27FC236}">
                      <a16:creationId xmlns:a16="http://schemas.microsoft.com/office/drawing/2014/main" id="{EABE5E68-8729-F63D-19ED-FC8F63C130E0}"/>
                    </a:ext>
                  </a:extLst>
                </p14:cNvPr>
                <p14:cNvContentPartPr/>
                <p14:nvPr/>
              </p14:nvContentPartPr>
              <p14:xfrm>
                <a:off x="8531365" y="2544719"/>
                <a:ext cx="162000" cy="181800"/>
              </p14:xfrm>
            </p:contentPart>
          </mc:Choice>
          <mc:Fallback xmlns="">
            <p:pic>
              <p:nvPicPr>
                <p:cNvPr id="378" name="Ink 377">
                  <a:extLst>
                    <a:ext uri="{FF2B5EF4-FFF2-40B4-BE49-F238E27FC236}">
                      <a16:creationId xmlns:a16="http://schemas.microsoft.com/office/drawing/2014/main" id="{EABE5E68-8729-F63D-19ED-FC8F63C130E0}"/>
                    </a:ext>
                  </a:extLst>
                </p:cNvPr>
                <p:cNvPicPr/>
                <p:nvPr/>
              </p:nvPicPr>
              <p:blipFill>
                <a:blip r:embed="rId137"/>
                <a:stretch>
                  <a:fillRect/>
                </a:stretch>
              </p:blipFill>
              <p:spPr>
                <a:xfrm>
                  <a:off x="8513365" y="2526719"/>
                  <a:ext cx="1976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79" name="Ink 378">
                  <a:extLst>
                    <a:ext uri="{FF2B5EF4-FFF2-40B4-BE49-F238E27FC236}">
                      <a16:creationId xmlns:a16="http://schemas.microsoft.com/office/drawing/2014/main" id="{E276A5E3-5A8F-58E5-CA59-F4495E1BAA39}"/>
                    </a:ext>
                  </a:extLst>
                </p14:cNvPr>
                <p14:cNvContentPartPr/>
                <p14:nvPr/>
              </p14:nvContentPartPr>
              <p14:xfrm>
                <a:off x="8771845" y="2525999"/>
                <a:ext cx="41400" cy="204840"/>
              </p14:xfrm>
            </p:contentPart>
          </mc:Choice>
          <mc:Fallback xmlns="">
            <p:pic>
              <p:nvPicPr>
                <p:cNvPr id="379" name="Ink 378">
                  <a:extLst>
                    <a:ext uri="{FF2B5EF4-FFF2-40B4-BE49-F238E27FC236}">
                      <a16:creationId xmlns:a16="http://schemas.microsoft.com/office/drawing/2014/main" id="{E276A5E3-5A8F-58E5-CA59-F4495E1BAA39}"/>
                    </a:ext>
                  </a:extLst>
                </p:cNvPr>
                <p:cNvPicPr/>
                <p:nvPr/>
              </p:nvPicPr>
              <p:blipFill>
                <a:blip r:embed="rId139"/>
                <a:stretch>
                  <a:fillRect/>
                </a:stretch>
              </p:blipFill>
              <p:spPr>
                <a:xfrm>
                  <a:off x="8753845" y="2507999"/>
                  <a:ext cx="770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80" name="Ink 379">
                  <a:extLst>
                    <a:ext uri="{FF2B5EF4-FFF2-40B4-BE49-F238E27FC236}">
                      <a16:creationId xmlns:a16="http://schemas.microsoft.com/office/drawing/2014/main" id="{BC7D5173-F274-DEDA-BBBA-E036950B55B0}"/>
                    </a:ext>
                  </a:extLst>
                </p14:cNvPr>
                <p14:cNvContentPartPr/>
                <p14:nvPr/>
              </p14:nvContentPartPr>
              <p14:xfrm>
                <a:off x="8881645" y="2565959"/>
                <a:ext cx="105840" cy="173520"/>
              </p14:xfrm>
            </p:contentPart>
          </mc:Choice>
          <mc:Fallback xmlns="">
            <p:pic>
              <p:nvPicPr>
                <p:cNvPr id="380" name="Ink 379">
                  <a:extLst>
                    <a:ext uri="{FF2B5EF4-FFF2-40B4-BE49-F238E27FC236}">
                      <a16:creationId xmlns:a16="http://schemas.microsoft.com/office/drawing/2014/main" id="{BC7D5173-F274-DEDA-BBBA-E036950B55B0}"/>
                    </a:ext>
                  </a:extLst>
                </p:cNvPr>
                <p:cNvPicPr/>
                <p:nvPr/>
              </p:nvPicPr>
              <p:blipFill>
                <a:blip r:embed="rId141"/>
                <a:stretch>
                  <a:fillRect/>
                </a:stretch>
              </p:blipFill>
              <p:spPr>
                <a:xfrm>
                  <a:off x="8863645" y="2547959"/>
                  <a:ext cx="141480" cy="209160"/>
                </a:xfrm>
                <a:prstGeom prst="rect">
                  <a:avLst/>
                </a:prstGeom>
              </p:spPr>
            </p:pic>
          </mc:Fallback>
        </mc:AlternateContent>
      </p:grpSp>
      <p:grpSp>
        <p:nvGrpSpPr>
          <p:cNvPr id="391" name="Group 390">
            <a:extLst>
              <a:ext uri="{FF2B5EF4-FFF2-40B4-BE49-F238E27FC236}">
                <a16:creationId xmlns:a16="http://schemas.microsoft.com/office/drawing/2014/main" id="{1B6100E5-C510-61D5-7E28-9F9576328B77}"/>
              </a:ext>
            </a:extLst>
          </p:cNvPr>
          <p:cNvGrpSpPr/>
          <p:nvPr/>
        </p:nvGrpSpPr>
        <p:grpSpPr>
          <a:xfrm>
            <a:off x="9162805" y="2518799"/>
            <a:ext cx="1127520" cy="304200"/>
            <a:chOff x="9162805" y="2518799"/>
            <a:chExt cx="1127520" cy="304200"/>
          </a:xfrm>
        </p:grpSpPr>
        <mc:AlternateContent xmlns:mc="http://schemas.openxmlformats.org/markup-compatibility/2006" xmlns:p14="http://schemas.microsoft.com/office/powerpoint/2010/main">
          <mc:Choice Requires="p14">
            <p:contentPart p14:bwMode="auto" r:id="rId142">
              <p14:nvContentPartPr>
                <p14:cNvPr id="381" name="Ink 380">
                  <a:extLst>
                    <a:ext uri="{FF2B5EF4-FFF2-40B4-BE49-F238E27FC236}">
                      <a16:creationId xmlns:a16="http://schemas.microsoft.com/office/drawing/2014/main" id="{985F43F3-0C14-963D-8503-B65871F5D705}"/>
                    </a:ext>
                  </a:extLst>
                </p14:cNvPr>
                <p14:cNvContentPartPr/>
                <p14:nvPr/>
              </p14:nvContentPartPr>
              <p14:xfrm>
                <a:off x="9162805" y="2578919"/>
                <a:ext cx="140400" cy="147600"/>
              </p14:xfrm>
            </p:contentPart>
          </mc:Choice>
          <mc:Fallback xmlns="">
            <p:pic>
              <p:nvPicPr>
                <p:cNvPr id="381" name="Ink 380">
                  <a:extLst>
                    <a:ext uri="{FF2B5EF4-FFF2-40B4-BE49-F238E27FC236}">
                      <a16:creationId xmlns:a16="http://schemas.microsoft.com/office/drawing/2014/main" id="{985F43F3-0C14-963D-8503-B65871F5D705}"/>
                    </a:ext>
                  </a:extLst>
                </p:cNvPr>
                <p:cNvPicPr/>
                <p:nvPr/>
              </p:nvPicPr>
              <p:blipFill>
                <a:blip r:embed="rId143"/>
                <a:stretch>
                  <a:fillRect/>
                </a:stretch>
              </p:blipFill>
              <p:spPr>
                <a:xfrm>
                  <a:off x="9144805" y="2560919"/>
                  <a:ext cx="1760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82" name="Ink 381">
                  <a:extLst>
                    <a:ext uri="{FF2B5EF4-FFF2-40B4-BE49-F238E27FC236}">
                      <a16:creationId xmlns:a16="http://schemas.microsoft.com/office/drawing/2014/main" id="{3E5A4BAC-5711-3436-472D-CF9CE1B9AC77}"/>
                    </a:ext>
                  </a:extLst>
                </p14:cNvPr>
                <p14:cNvContentPartPr/>
                <p14:nvPr/>
              </p14:nvContentPartPr>
              <p14:xfrm>
                <a:off x="9388885" y="2529959"/>
                <a:ext cx="32040" cy="189000"/>
              </p14:xfrm>
            </p:contentPart>
          </mc:Choice>
          <mc:Fallback xmlns="">
            <p:pic>
              <p:nvPicPr>
                <p:cNvPr id="382" name="Ink 381">
                  <a:extLst>
                    <a:ext uri="{FF2B5EF4-FFF2-40B4-BE49-F238E27FC236}">
                      <a16:creationId xmlns:a16="http://schemas.microsoft.com/office/drawing/2014/main" id="{3E5A4BAC-5711-3436-472D-CF9CE1B9AC77}"/>
                    </a:ext>
                  </a:extLst>
                </p:cNvPr>
                <p:cNvPicPr/>
                <p:nvPr/>
              </p:nvPicPr>
              <p:blipFill>
                <a:blip r:embed="rId145"/>
                <a:stretch>
                  <a:fillRect/>
                </a:stretch>
              </p:blipFill>
              <p:spPr>
                <a:xfrm>
                  <a:off x="9370885" y="2511959"/>
                  <a:ext cx="67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87" name="Ink 386">
                  <a:extLst>
                    <a:ext uri="{FF2B5EF4-FFF2-40B4-BE49-F238E27FC236}">
                      <a16:creationId xmlns:a16="http://schemas.microsoft.com/office/drawing/2014/main" id="{B9B319C4-DFE0-434D-6080-3D6FC7F08F08}"/>
                    </a:ext>
                  </a:extLst>
                </p14:cNvPr>
                <p14:cNvContentPartPr/>
                <p14:nvPr/>
              </p14:nvContentPartPr>
              <p14:xfrm>
                <a:off x="9485365" y="2518799"/>
                <a:ext cx="157680" cy="237960"/>
              </p14:xfrm>
            </p:contentPart>
          </mc:Choice>
          <mc:Fallback xmlns="">
            <p:pic>
              <p:nvPicPr>
                <p:cNvPr id="387" name="Ink 386">
                  <a:extLst>
                    <a:ext uri="{FF2B5EF4-FFF2-40B4-BE49-F238E27FC236}">
                      <a16:creationId xmlns:a16="http://schemas.microsoft.com/office/drawing/2014/main" id="{B9B319C4-DFE0-434D-6080-3D6FC7F08F08}"/>
                    </a:ext>
                  </a:extLst>
                </p:cNvPr>
                <p:cNvPicPr/>
                <p:nvPr/>
              </p:nvPicPr>
              <p:blipFill>
                <a:blip r:embed="rId147"/>
                <a:stretch>
                  <a:fillRect/>
                </a:stretch>
              </p:blipFill>
              <p:spPr>
                <a:xfrm>
                  <a:off x="9467365" y="2500799"/>
                  <a:ext cx="193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88" name="Ink 387">
                  <a:extLst>
                    <a:ext uri="{FF2B5EF4-FFF2-40B4-BE49-F238E27FC236}">
                      <a16:creationId xmlns:a16="http://schemas.microsoft.com/office/drawing/2014/main" id="{FADB5D4C-241E-937E-4C8A-30AC4E6E8DDD}"/>
                    </a:ext>
                  </a:extLst>
                </p14:cNvPr>
                <p14:cNvContentPartPr/>
                <p14:nvPr/>
              </p14:nvContentPartPr>
              <p14:xfrm>
                <a:off x="9721525" y="2550119"/>
                <a:ext cx="135000" cy="201600"/>
              </p14:xfrm>
            </p:contentPart>
          </mc:Choice>
          <mc:Fallback xmlns="">
            <p:pic>
              <p:nvPicPr>
                <p:cNvPr id="388" name="Ink 387">
                  <a:extLst>
                    <a:ext uri="{FF2B5EF4-FFF2-40B4-BE49-F238E27FC236}">
                      <a16:creationId xmlns:a16="http://schemas.microsoft.com/office/drawing/2014/main" id="{FADB5D4C-241E-937E-4C8A-30AC4E6E8DDD}"/>
                    </a:ext>
                  </a:extLst>
                </p:cNvPr>
                <p:cNvPicPr/>
                <p:nvPr/>
              </p:nvPicPr>
              <p:blipFill>
                <a:blip r:embed="rId149"/>
                <a:stretch>
                  <a:fillRect/>
                </a:stretch>
              </p:blipFill>
              <p:spPr>
                <a:xfrm>
                  <a:off x="9703525" y="2532087"/>
                  <a:ext cx="170640" cy="237304"/>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89" name="Ink 388">
                  <a:extLst>
                    <a:ext uri="{FF2B5EF4-FFF2-40B4-BE49-F238E27FC236}">
                      <a16:creationId xmlns:a16="http://schemas.microsoft.com/office/drawing/2014/main" id="{3544C536-89A0-6B16-9909-1C11D5E90A3F}"/>
                    </a:ext>
                  </a:extLst>
                </p14:cNvPr>
                <p14:cNvContentPartPr/>
                <p14:nvPr/>
              </p14:nvContentPartPr>
              <p14:xfrm>
                <a:off x="9913045" y="2562359"/>
                <a:ext cx="123840" cy="164520"/>
              </p14:xfrm>
            </p:contentPart>
          </mc:Choice>
          <mc:Fallback xmlns="">
            <p:pic>
              <p:nvPicPr>
                <p:cNvPr id="389" name="Ink 388">
                  <a:extLst>
                    <a:ext uri="{FF2B5EF4-FFF2-40B4-BE49-F238E27FC236}">
                      <a16:creationId xmlns:a16="http://schemas.microsoft.com/office/drawing/2014/main" id="{3544C536-89A0-6B16-9909-1C11D5E90A3F}"/>
                    </a:ext>
                  </a:extLst>
                </p:cNvPr>
                <p:cNvPicPr/>
                <p:nvPr/>
              </p:nvPicPr>
              <p:blipFill>
                <a:blip r:embed="rId151"/>
                <a:stretch>
                  <a:fillRect/>
                </a:stretch>
              </p:blipFill>
              <p:spPr>
                <a:xfrm>
                  <a:off x="9895045" y="2544359"/>
                  <a:ext cx="159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90" name="Ink 389">
                  <a:extLst>
                    <a:ext uri="{FF2B5EF4-FFF2-40B4-BE49-F238E27FC236}">
                      <a16:creationId xmlns:a16="http://schemas.microsoft.com/office/drawing/2014/main" id="{DBCEE280-3697-07E4-88AE-CEEB123691C1}"/>
                    </a:ext>
                  </a:extLst>
                </p14:cNvPr>
                <p14:cNvContentPartPr/>
                <p14:nvPr/>
              </p14:nvContentPartPr>
              <p14:xfrm>
                <a:off x="10179805" y="2524559"/>
                <a:ext cx="110520" cy="298440"/>
              </p14:xfrm>
            </p:contentPart>
          </mc:Choice>
          <mc:Fallback xmlns="">
            <p:pic>
              <p:nvPicPr>
                <p:cNvPr id="390" name="Ink 389">
                  <a:extLst>
                    <a:ext uri="{FF2B5EF4-FFF2-40B4-BE49-F238E27FC236}">
                      <a16:creationId xmlns:a16="http://schemas.microsoft.com/office/drawing/2014/main" id="{DBCEE280-3697-07E4-88AE-CEEB123691C1}"/>
                    </a:ext>
                  </a:extLst>
                </p:cNvPr>
                <p:cNvPicPr/>
                <p:nvPr/>
              </p:nvPicPr>
              <p:blipFill>
                <a:blip r:embed="rId153"/>
                <a:stretch>
                  <a:fillRect/>
                </a:stretch>
              </p:blipFill>
              <p:spPr>
                <a:xfrm>
                  <a:off x="10161746" y="2506559"/>
                  <a:ext cx="146276" cy="334080"/>
                </a:xfrm>
                <a:prstGeom prst="rect">
                  <a:avLst/>
                </a:prstGeom>
              </p:spPr>
            </p:pic>
          </mc:Fallback>
        </mc:AlternateContent>
      </p:grpSp>
      <p:grpSp>
        <p:nvGrpSpPr>
          <p:cNvPr id="421" name="Group 420">
            <a:extLst>
              <a:ext uri="{FF2B5EF4-FFF2-40B4-BE49-F238E27FC236}">
                <a16:creationId xmlns:a16="http://schemas.microsoft.com/office/drawing/2014/main" id="{578D1882-D101-DB09-6735-006DE7DCD1F4}"/>
              </a:ext>
            </a:extLst>
          </p:cNvPr>
          <p:cNvGrpSpPr/>
          <p:nvPr/>
        </p:nvGrpSpPr>
        <p:grpSpPr>
          <a:xfrm>
            <a:off x="5887885" y="3176519"/>
            <a:ext cx="833400" cy="236880"/>
            <a:chOff x="5887885" y="3176519"/>
            <a:chExt cx="833400" cy="236880"/>
          </a:xfrm>
        </p:grpSpPr>
        <mc:AlternateContent xmlns:mc="http://schemas.openxmlformats.org/markup-compatibility/2006" xmlns:p14="http://schemas.microsoft.com/office/powerpoint/2010/main">
          <mc:Choice Requires="p14">
            <p:contentPart p14:bwMode="auto" r:id="rId154">
              <p14:nvContentPartPr>
                <p14:cNvPr id="392" name="Ink 391">
                  <a:extLst>
                    <a:ext uri="{FF2B5EF4-FFF2-40B4-BE49-F238E27FC236}">
                      <a16:creationId xmlns:a16="http://schemas.microsoft.com/office/drawing/2014/main" id="{43408382-BDFA-0FC2-EB21-970FE065BE93}"/>
                    </a:ext>
                  </a:extLst>
                </p14:cNvPr>
                <p14:cNvContentPartPr/>
                <p14:nvPr/>
              </p14:nvContentPartPr>
              <p14:xfrm>
                <a:off x="5887885" y="3245999"/>
                <a:ext cx="140400" cy="167400"/>
              </p14:xfrm>
            </p:contentPart>
          </mc:Choice>
          <mc:Fallback xmlns="">
            <p:pic>
              <p:nvPicPr>
                <p:cNvPr id="392" name="Ink 391">
                  <a:extLst>
                    <a:ext uri="{FF2B5EF4-FFF2-40B4-BE49-F238E27FC236}">
                      <a16:creationId xmlns:a16="http://schemas.microsoft.com/office/drawing/2014/main" id="{43408382-BDFA-0FC2-EB21-970FE065BE93}"/>
                    </a:ext>
                  </a:extLst>
                </p:cNvPr>
                <p:cNvPicPr/>
                <p:nvPr/>
              </p:nvPicPr>
              <p:blipFill>
                <a:blip r:embed="rId155"/>
                <a:stretch>
                  <a:fillRect/>
                </a:stretch>
              </p:blipFill>
              <p:spPr>
                <a:xfrm>
                  <a:off x="5869931" y="3228038"/>
                  <a:ext cx="175949" cy="202964"/>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93" name="Ink 392">
                  <a:extLst>
                    <a:ext uri="{FF2B5EF4-FFF2-40B4-BE49-F238E27FC236}">
                      <a16:creationId xmlns:a16="http://schemas.microsoft.com/office/drawing/2014/main" id="{325CEF25-67C7-3EEA-6B35-28CE6DB54D99}"/>
                    </a:ext>
                  </a:extLst>
                </p14:cNvPr>
                <p14:cNvContentPartPr/>
                <p14:nvPr/>
              </p14:nvContentPartPr>
              <p14:xfrm>
                <a:off x="6131605" y="3176519"/>
                <a:ext cx="87480" cy="226080"/>
              </p14:xfrm>
            </p:contentPart>
          </mc:Choice>
          <mc:Fallback xmlns="">
            <p:pic>
              <p:nvPicPr>
                <p:cNvPr id="393" name="Ink 392">
                  <a:extLst>
                    <a:ext uri="{FF2B5EF4-FFF2-40B4-BE49-F238E27FC236}">
                      <a16:creationId xmlns:a16="http://schemas.microsoft.com/office/drawing/2014/main" id="{325CEF25-67C7-3EEA-6B35-28CE6DB54D99}"/>
                    </a:ext>
                  </a:extLst>
                </p:cNvPr>
                <p:cNvPicPr/>
                <p:nvPr/>
              </p:nvPicPr>
              <p:blipFill>
                <a:blip r:embed="rId157"/>
                <a:stretch>
                  <a:fillRect/>
                </a:stretch>
              </p:blipFill>
              <p:spPr>
                <a:xfrm>
                  <a:off x="6113605" y="3158519"/>
                  <a:ext cx="123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94" name="Ink 393">
                  <a:extLst>
                    <a:ext uri="{FF2B5EF4-FFF2-40B4-BE49-F238E27FC236}">
                      <a16:creationId xmlns:a16="http://schemas.microsoft.com/office/drawing/2014/main" id="{E3C391C9-8BE9-22E4-1672-74052D31E501}"/>
                    </a:ext>
                  </a:extLst>
                </p14:cNvPr>
                <p14:cNvContentPartPr/>
                <p14:nvPr/>
              </p14:nvContentPartPr>
              <p14:xfrm>
                <a:off x="6116125" y="3263999"/>
                <a:ext cx="116280" cy="32760"/>
              </p14:xfrm>
            </p:contentPart>
          </mc:Choice>
          <mc:Fallback xmlns="">
            <p:pic>
              <p:nvPicPr>
                <p:cNvPr id="394" name="Ink 393">
                  <a:extLst>
                    <a:ext uri="{FF2B5EF4-FFF2-40B4-BE49-F238E27FC236}">
                      <a16:creationId xmlns:a16="http://schemas.microsoft.com/office/drawing/2014/main" id="{E3C391C9-8BE9-22E4-1672-74052D31E501}"/>
                    </a:ext>
                  </a:extLst>
                </p:cNvPr>
                <p:cNvPicPr/>
                <p:nvPr/>
              </p:nvPicPr>
              <p:blipFill>
                <a:blip r:embed="rId159"/>
                <a:stretch>
                  <a:fillRect/>
                </a:stretch>
              </p:blipFill>
              <p:spPr>
                <a:xfrm>
                  <a:off x="6098125" y="3245999"/>
                  <a:ext cx="151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95" name="Ink 394">
                  <a:extLst>
                    <a:ext uri="{FF2B5EF4-FFF2-40B4-BE49-F238E27FC236}">
                      <a16:creationId xmlns:a16="http://schemas.microsoft.com/office/drawing/2014/main" id="{DFA3388A-E359-14C3-DDBC-F7459095B727}"/>
                    </a:ext>
                  </a:extLst>
                </p14:cNvPr>
                <p14:cNvContentPartPr/>
                <p14:nvPr/>
              </p14:nvContentPartPr>
              <p14:xfrm>
                <a:off x="6259765" y="3185519"/>
                <a:ext cx="126000" cy="181440"/>
              </p14:xfrm>
            </p:contentPart>
          </mc:Choice>
          <mc:Fallback xmlns="">
            <p:pic>
              <p:nvPicPr>
                <p:cNvPr id="395" name="Ink 394">
                  <a:extLst>
                    <a:ext uri="{FF2B5EF4-FFF2-40B4-BE49-F238E27FC236}">
                      <a16:creationId xmlns:a16="http://schemas.microsoft.com/office/drawing/2014/main" id="{DFA3388A-E359-14C3-DDBC-F7459095B727}"/>
                    </a:ext>
                  </a:extLst>
                </p:cNvPr>
                <p:cNvPicPr/>
                <p:nvPr/>
              </p:nvPicPr>
              <p:blipFill>
                <a:blip r:embed="rId161"/>
                <a:stretch>
                  <a:fillRect/>
                </a:stretch>
              </p:blipFill>
              <p:spPr>
                <a:xfrm>
                  <a:off x="6241765" y="3167555"/>
                  <a:ext cx="161640" cy="21700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96" name="Ink 395">
                  <a:extLst>
                    <a:ext uri="{FF2B5EF4-FFF2-40B4-BE49-F238E27FC236}">
                      <a16:creationId xmlns:a16="http://schemas.microsoft.com/office/drawing/2014/main" id="{DEBDC337-5EC2-5BF8-482C-CC6EA72ACDA3}"/>
                    </a:ext>
                  </a:extLst>
                </p14:cNvPr>
                <p14:cNvContentPartPr/>
                <p14:nvPr/>
              </p14:nvContentPartPr>
              <p14:xfrm>
                <a:off x="6437605" y="3198479"/>
                <a:ext cx="118440" cy="194040"/>
              </p14:xfrm>
            </p:contentPart>
          </mc:Choice>
          <mc:Fallback xmlns="">
            <p:pic>
              <p:nvPicPr>
                <p:cNvPr id="396" name="Ink 395">
                  <a:extLst>
                    <a:ext uri="{FF2B5EF4-FFF2-40B4-BE49-F238E27FC236}">
                      <a16:creationId xmlns:a16="http://schemas.microsoft.com/office/drawing/2014/main" id="{DEBDC337-5EC2-5BF8-482C-CC6EA72ACDA3}"/>
                    </a:ext>
                  </a:extLst>
                </p:cNvPr>
                <p:cNvPicPr/>
                <p:nvPr/>
              </p:nvPicPr>
              <p:blipFill>
                <a:blip r:embed="rId163"/>
                <a:stretch>
                  <a:fillRect/>
                </a:stretch>
              </p:blipFill>
              <p:spPr>
                <a:xfrm>
                  <a:off x="6419605" y="3180479"/>
                  <a:ext cx="154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97" name="Ink 396">
                  <a:extLst>
                    <a:ext uri="{FF2B5EF4-FFF2-40B4-BE49-F238E27FC236}">
                      <a16:creationId xmlns:a16="http://schemas.microsoft.com/office/drawing/2014/main" id="{1279603A-C8C0-4580-25FD-D2025FF44884}"/>
                    </a:ext>
                  </a:extLst>
                </p14:cNvPr>
                <p14:cNvContentPartPr/>
                <p14:nvPr/>
              </p14:nvContentPartPr>
              <p14:xfrm>
                <a:off x="6631645" y="3212159"/>
                <a:ext cx="89640" cy="148680"/>
              </p14:xfrm>
            </p:contentPart>
          </mc:Choice>
          <mc:Fallback xmlns="">
            <p:pic>
              <p:nvPicPr>
                <p:cNvPr id="397" name="Ink 396">
                  <a:extLst>
                    <a:ext uri="{FF2B5EF4-FFF2-40B4-BE49-F238E27FC236}">
                      <a16:creationId xmlns:a16="http://schemas.microsoft.com/office/drawing/2014/main" id="{1279603A-C8C0-4580-25FD-D2025FF44884}"/>
                    </a:ext>
                  </a:extLst>
                </p:cNvPr>
                <p:cNvPicPr/>
                <p:nvPr/>
              </p:nvPicPr>
              <p:blipFill>
                <a:blip r:embed="rId165"/>
                <a:stretch>
                  <a:fillRect/>
                </a:stretch>
              </p:blipFill>
              <p:spPr>
                <a:xfrm>
                  <a:off x="6613645" y="3194159"/>
                  <a:ext cx="125280" cy="184320"/>
                </a:xfrm>
                <a:prstGeom prst="rect">
                  <a:avLst/>
                </a:prstGeom>
              </p:spPr>
            </p:pic>
          </mc:Fallback>
        </mc:AlternateContent>
      </p:grpSp>
      <p:grpSp>
        <p:nvGrpSpPr>
          <p:cNvPr id="420" name="Group 419">
            <a:extLst>
              <a:ext uri="{FF2B5EF4-FFF2-40B4-BE49-F238E27FC236}">
                <a16:creationId xmlns:a16="http://schemas.microsoft.com/office/drawing/2014/main" id="{C01A0301-489F-1E8E-8A5F-D666F29E845F}"/>
              </a:ext>
            </a:extLst>
          </p:cNvPr>
          <p:cNvGrpSpPr/>
          <p:nvPr/>
        </p:nvGrpSpPr>
        <p:grpSpPr>
          <a:xfrm>
            <a:off x="6941965" y="3190559"/>
            <a:ext cx="304200" cy="208800"/>
            <a:chOff x="6941965" y="3190559"/>
            <a:chExt cx="304200" cy="208800"/>
          </a:xfrm>
        </p:grpSpPr>
        <mc:AlternateContent xmlns:mc="http://schemas.openxmlformats.org/markup-compatibility/2006" xmlns:p14="http://schemas.microsoft.com/office/powerpoint/2010/main">
          <mc:Choice Requires="p14">
            <p:contentPart p14:bwMode="auto" r:id="rId166">
              <p14:nvContentPartPr>
                <p14:cNvPr id="398" name="Ink 397">
                  <a:extLst>
                    <a:ext uri="{FF2B5EF4-FFF2-40B4-BE49-F238E27FC236}">
                      <a16:creationId xmlns:a16="http://schemas.microsoft.com/office/drawing/2014/main" id="{F027D5EE-0499-14E9-64A5-B2B094AC057E}"/>
                    </a:ext>
                  </a:extLst>
                </p14:cNvPr>
                <p14:cNvContentPartPr/>
                <p14:nvPr/>
              </p14:nvContentPartPr>
              <p14:xfrm>
                <a:off x="6941965" y="3225479"/>
                <a:ext cx="125640" cy="162000"/>
              </p14:xfrm>
            </p:contentPart>
          </mc:Choice>
          <mc:Fallback xmlns="">
            <p:pic>
              <p:nvPicPr>
                <p:cNvPr id="398" name="Ink 397">
                  <a:extLst>
                    <a:ext uri="{FF2B5EF4-FFF2-40B4-BE49-F238E27FC236}">
                      <a16:creationId xmlns:a16="http://schemas.microsoft.com/office/drawing/2014/main" id="{F027D5EE-0499-14E9-64A5-B2B094AC057E}"/>
                    </a:ext>
                  </a:extLst>
                </p:cNvPr>
                <p:cNvPicPr/>
                <p:nvPr/>
              </p:nvPicPr>
              <p:blipFill>
                <a:blip r:embed="rId167"/>
                <a:stretch>
                  <a:fillRect/>
                </a:stretch>
              </p:blipFill>
              <p:spPr>
                <a:xfrm>
                  <a:off x="6923913" y="3207479"/>
                  <a:ext cx="161382"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99" name="Ink 398">
                  <a:extLst>
                    <a:ext uri="{FF2B5EF4-FFF2-40B4-BE49-F238E27FC236}">
                      <a16:creationId xmlns:a16="http://schemas.microsoft.com/office/drawing/2014/main" id="{5B16A36E-7BE6-4924-1497-2AEAD951B279}"/>
                    </a:ext>
                  </a:extLst>
                </p14:cNvPr>
                <p14:cNvContentPartPr/>
                <p14:nvPr/>
              </p14:nvContentPartPr>
              <p14:xfrm>
                <a:off x="7137805" y="3195599"/>
                <a:ext cx="27720" cy="200880"/>
              </p14:xfrm>
            </p:contentPart>
          </mc:Choice>
          <mc:Fallback xmlns="">
            <p:pic>
              <p:nvPicPr>
                <p:cNvPr id="399" name="Ink 398">
                  <a:extLst>
                    <a:ext uri="{FF2B5EF4-FFF2-40B4-BE49-F238E27FC236}">
                      <a16:creationId xmlns:a16="http://schemas.microsoft.com/office/drawing/2014/main" id="{5B16A36E-7BE6-4924-1497-2AEAD951B279}"/>
                    </a:ext>
                  </a:extLst>
                </p:cNvPr>
                <p:cNvPicPr/>
                <p:nvPr/>
              </p:nvPicPr>
              <p:blipFill>
                <a:blip r:embed="rId169"/>
                <a:stretch>
                  <a:fillRect/>
                </a:stretch>
              </p:blipFill>
              <p:spPr>
                <a:xfrm>
                  <a:off x="7119805" y="3177599"/>
                  <a:ext cx="633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00" name="Ink 399">
                  <a:extLst>
                    <a:ext uri="{FF2B5EF4-FFF2-40B4-BE49-F238E27FC236}">
                      <a16:creationId xmlns:a16="http://schemas.microsoft.com/office/drawing/2014/main" id="{2D09EA32-A580-6E60-A4CA-36909D1FF288}"/>
                    </a:ext>
                  </a:extLst>
                </p14:cNvPr>
                <p14:cNvContentPartPr/>
                <p14:nvPr/>
              </p14:nvContentPartPr>
              <p14:xfrm>
                <a:off x="7233565" y="3190559"/>
                <a:ext cx="12600" cy="208800"/>
              </p14:xfrm>
            </p:contentPart>
          </mc:Choice>
          <mc:Fallback xmlns="">
            <p:pic>
              <p:nvPicPr>
                <p:cNvPr id="400" name="Ink 399">
                  <a:extLst>
                    <a:ext uri="{FF2B5EF4-FFF2-40B4-BE49-F238E27FC236}">
                      <a16:creationId xmlns:a16="http://schemas.microsoft.com/office/drawing/2014/main" id="{2D09EA32-A580-6E60-A4CA-36909D1FF288}"/>
                    </a:ext>
                  </a:extLst>
                </p:cNvPr>
                <p:cNvPicPr/>
                <p:nvPr/>
              </p:nvPicPr>
              <p:blipFill>
                <a:blip r:embed="rId171"/>
                <a:stretch>
                  <a:fillRect/>
                </a:stretch>
              </p:blipFill>
              <p:spPr>
                <a:xfrm>
                  <a:off x="7215565" y="3172559"/>
                  <a:ext cx="48240" cy="244440"/>
                </a:xfrm>
                <a:prstGeom prst="rect">
                  <a:avLst/>
                </a:prstGeom>
              </p:spPr>
            </p:pic>
          </mc:Fallback>
        </mc:AlternateContent>
      </p:grpSp>
      <p:grpSp>
        <p:nvGrpSpPr>
          <p:cNvPr id="419" name="Group 418">
            <a:extLst>
              <a:ext uri="{FF2B5EF4-FFF2-40B4-BE49-F238E27FC236}">
                <a16:creationId xmlns:a16="http://schemas.microsoft.com/office/drawing/2014/main" id="{FC561817-8EE7-D888-5DE5-ED94D855CA3C}"/>
              </a:ext>
            </a:extLst>
          </p:cNvPr>
          <p:cNvGrpSpPr/>
          <p:nvPr/>
        </p:nvGrpSpPr>
        <p:grpSpPr>
          <a:xfrm>
            <a:off x="7476565" y="3193439"/>
            <a:ext cx="600480" cy="204480"/>
            <a:chOff x="7476565" y="3193439"/>
            <a:chExt cx="600480" cy="204480"/>
          </a:xfrm>
        </p:grpSpPr>
        <mc:AlternateContent xmlns:mc="http://schemas.openxmlformats.org/markup-compatibility/2006" xmlns:p14="http://schemas.microsoft.com/office/powerpoint/2010/main">
          <mc:Choice Requires="p14">
            <p:contentPart p14:bwMode="auto" r:id="rId172">
              <p14:nvContentPartPr>
                <p14:cNvPr id="401" name="Ink 400">
                  <a:extLst>
                    <a:ext uri="{FF2B5EF4-FFF2-40B4-BE49-F238E27FC236}">
                      <a16:creationId xmlns:a16="http://schemas.microsoft.com/office/drawing/2014/main" id="{9DA8CCB8-CB78-F1E4-942F-1392E6DE04F2}"/>
                    </a:ext>
                  </a:extLst>
                </p14:cNvPr>
                <p14:cNvContentPartPr/>
                <p14:nvPr/>
              </p14:nvContentPartPr>
              <p14:xfrm>
                <a:off x="7476565" y="3237359"/>
                <a:ext cx="106920" cy="156960"/>
              </p14:xfrm>
            </p:contentPart>
          </mc:Choice>
          <mc:Fallback xmlns="">
            <p:pic>
              <p:nvPicPr>
                <p:cNvPr id="401" name="Ink 400">
                  <a:extLst>
                    <a:ext uri="{FF2B5EF4-FFF2-40B4-BE49-F238E27FC236}">
                      <a16:creationId xmlns:a16="http://schemas.microsoft.com/office/drawing/2014/main" id="{9DA8CCB8-CB78-F1E4-942F-1392E6DE04F2}"/>
                    </a:ext>
                  </a:extLst>
                </p:cNvPr>
                <p:cNvPicPr/>
                <p:nvPr/>
              </p:nvPicPr>
              <p:blipFill>
                <a:blip r:embed="rId173"/>
                <a:stretch>
                  <a:fillRect/>
                </a:stretch>
              </p:blipFill>
              <p:spPr>
                <a:xfrm>
                  <a:off x="7458565" y="3219359"/>
                  <a:ext cx="142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02" name="Ink 401">
                  <a:extLst>
                    <a:ext uri="{FF2B5EF4-FFF2-40B4-BE49-F238E27FC236}">
                      <a16:creationId xmlns:a16="http://schemas.microsoft.com/office/drawing/2014/main" id="{719E949C-442E-0AA2-9AFE-E5B4AE9FE0DA}"/>
                    </a:ext>
                  </a:extLst>
                </p14:cNvPr>
                <p14:cNvContentPartPr/>
                <p14:nvPr/>
              </p14:nvContentPartPr>
              <p14:xfrm>
                <a:off x="7652965" y="3197399"/>
                <a:ext cx="41400" cy="192240"/>
              </p14:xfrm>
            </p:contentPart>
          </mc:Choice>
          <mc:Fallback xmlns="">
            <p:pic>
              <p:nvPicPr>
                <p:cNvPr id="402" name="Ink 401">
                  <a:extLst>
                    <a:ext uri="{FF2B5EF4-FFF2-40B4-BE49-F238E27FC236}">
                      <a16:creationId xmlns:a16="http://schemas.microsoft.com/office/drawing/2014/main" id="{719E949C-442E-0AA2-9AFE-E5B4AE9FE0DA}"/>
                    </a:ext>
                  </a:extLst>
                </p:cNvPr>
                <p:cNvPicPr/>
                <p:nvPr/>
              </p:nvPicPr>
              <p:blipFill>
                <a:blip r:embed="rId175"/>
                <a:stretch>
                  <a:fillRect/>
                </a:stretch>
              </p:blipFill>
              <p:spPr>
                <a:xfrm>
                  <a:off x="7634965" y="3179433"/>
                  <a:ext cx="77040" cy="22781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03" name="Ink 402">
                  <a:extLst>
                    <a:ext uri="{FF2B5EF4-FFF2-40B4-BE49-F238E27FC236}">
                      <a16:creationId xmlns:a16="http://schemas.microsoft.com/office/drawing/2014/main" id="{B1EFBC0A-87F0-62A9-F36A-E331752F0E90}"/>
                    </a:ext>
                  </a:extLst>
                </p14:cNvPr>
                <p14:cNvContentPartPr/>
                <p14:nvPr/>
              </p14:nvContentPartPr>
              <p14:xfrm>
                <a:off x="7763485" y="3193439"/>
                <a:ext cx="158400" cy="204480"/>
              </p14:xfrm>
            </p:contentPart>
          </mc:Choice>
          <mc:Fallback xmlns="">
            <p:pic>
              <p:nvPicPr>
                <p:cNvPr id="403" name="Ink 402">
                  <a:extLst>
                    <a:ext uri="{FF2B5EF4-FFF2-40B4-BE49-F238E27FC236}">
                      <a16:creationId xmlns:a16="http://schemas.microsoft.com/office/drawing/2014/main" id="{B1EFBC0A-87F0-62A9-F36A-E331752F0E90}"/>
                    </a:ext>
                  </a:extLst>
                </p:cNvPr>
                <p:cNvPicPr/>
                <p:nvPr/>
              </p:nvPicPr>
              <p:blipFill>
                <a:blip r:embed="rId177"/>
                <a:stretch>
                  <a:fillRect/>
                </a:stretch>
              </p:blipFill>
              <p:spPr>
                <a:xfrm>
                  <a:off x="7745485" y="3175407"/>
                  <a:ext cx="194040" cy="240183"/>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04" name="Ink 403">
                  <a:extLst>
                    <a:ext uri="{FF2B5EF4-FFF2-40B4-BE49-F238E27FC236}">
                      <a16:creationId xmlns:a16="http://schemas.microsoft.com/office/drawing/2014/main" id="{E0866EA8-1FEA-0056-3220-D01CF702EAAB}"/>
                    </a:ext>
                  </a:extLst>
                </p14:cNvPr>
                <p14:cNvContentPartPr/>
                <p14:nvPr/>
              </p14:nvContentPartPr>
              <p14:xfrm>
                <a:off x="7970125" y="3226919"/>
                <a:ext cx="106920" cy="154440"/>
              </p14:xfrm>
            </p:contentPart>
          </mc:Choice>
          <mc:Fallback xmlns="">
            <p:pic>
              <p:nvPicPr>
                <p:cNvPr id="404" name="Ink 403">
                  <a:extLst>
                    <a:ext uri="{FF2B5EF4-FFF2-40B4-BE49-F238E27FC236}">
                      <a16:creationId xmlns:a16="http://schemas.microsoft.com/office/drawing/2014/main" id="{E0866EA8-1FEA-0056-3220-D01CF702EAAB}"/>
                    </a:ext>
                  </a:extLst>
                </p:cNvPr>
                <p:cNvPicPr/>
                <p:nvPr/>
              </p:nvPicPr>
              <p:blipFill>
                <a:blip r:embed="rId179"/>
                <a:stretch>
                  <a:fillRect/>
                </a:stretch>
              </p:blipFill>
              <p:spPr>
                <a:xfrm>
                  <a:off x="7952125" y="3208919"/>
                  <a:ext cx="142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05" name="Ink 404">
                  <a:extLst>
                    <a:ext uri="{FF2B5EF4-FFF2-40B4-BE49-F238E27FC236}">
                      <a16:creationId xmlns:a16="http://schemas.microsoft.com/office/drawing/2014/main" id="{6EB50310-A22D-8152-1906-BDC28DBD52BC}"/>
                    </a:ext>
                  </a:extLst>
                </p14:cNvPr>
                <p14:cNvContentPartPr/>
                <p14:nvPr/>
              </p14:nvContentPartPr>
              <p14:xfrm>
                <a:off x="7586005" y="3221519"/>
                <a:ext cx="17280" cy="101160"/>
              </p14:xfrm>
            </p:contentPart>
          </mc:Choice>
          <mc:Fallback xmlns="">
            <p:pic>
              <p:nvPicPr>
                <p:cNvPr id="405" name="Ink 404">
                  <a:extLst>
                    <a:ext uri="{FF2B5EF4-FFF2-40B4-BE49-F238E27FC236}">
                      <a16:creationId xmlns:a16="http://schemas.microsoft.com/office/drawing/2014/main" id="{6EB50310-A22D-8152-1906-BDC28DBD52BC}"/>
                    </a:ext>
                  </a:extLst>
                </p:cNvPr>
                <p:cNvPicPr/>
                <p:nvPr/>
              </p:nvPicPr>
              <p:blipFill>
                <a:blip r:embed="rId181"/>
                <a:stretch>
                  <a:fillRect/>
                </a:stretch>
              </p:blipFill>
              <p:spPr>
                <a:xfrm>
                  <a:off x="7568005" y="3203583"/>
                  <a:ext cx="52920" cy="136674"/>
                </a:xfrm>
                <a:prstGeom prst="rect">
                  <a:avLst/>
                </a:prstGeom>
              </p:spPr>
            </p:pic>
          </mc:Fallback>
        </mc:AlternateContent>
      </p:grpSp>
      <p:grpSp>
        <p:nvGrpSpPr>
          <p:cNvPr id="418" name="Group 417">
            <a:extLst>
              <a:ext uri="{FF2B5EF4-FFF2-40B4-BE49-F238E27FC236}">
                <a16:creationId xmlns:a16="http://schemas.microsoft.com/office/drawing/2014/main" id="{2F3132D9-D7F0-3957-B6DE-BF33809008A6}"/>
              </a:ext>
            </a:extLst>
          </p:cNvPr>
          <p:cNvGrpSpPr/>
          <p:nvPr/>
        </p:nvGrpSpPr>
        <p:grpSpPr>
          <a:xfrm>
            <a:off x="8265325" y="3240239"/>
            <a:ext cx="518760" cy="187920"/>
            <a:chOff x="8265325" y="3240239"/>
            <a:chExt cx="518760" cy="187920"/>
          </a:xfrm>
        </p:grpSpPr>
        <mc:AlternateContent xmlns:mc="http://schemas.openxmlformats.org/markup-compatibility/2006" xmlns:p14="http://schemas.microsoft.com/office/powerpoint/2010/main">
          <mc:Choice Requires="p14">
            <p:contentPart p14:bwMode="auto" r:id="rId182">
              <p14:nvContentPartPr>
                <p14:cNvPr id="406" name="Ink 405">
                  <a:extLst>
                    <a:ext uri="{FF2B5EF4-FFF2-40B4-BE49-F238E27FC236}">
                      <a16:creationId xmlns:a16="http://schemas.microsoft.com/office/drawing/2014/main" id="{4A714779-D967-93D3-7387-7F0032310B63}"/>
                    </a:ext>
                  </a:extLst>
                </p14:cNvPr>
                <p14:cNvContentPartPr/>
                <p14:nvPr/>
              </p14:nvContentPartPr>
              <p14:xfrm>
                <a:off x="8265325" y="3246719"/>
                <a:ext cx="153720" cy="181440"/>
              </p14:xfrm>
            </p:contentPart>
          </mc:Choice>
          <mc:Fallback xmlns="">
            <p:pic>
              <p:nvPicPr>
                <p:cNvPr id="406" name="Ink 405">
                  <a:extLst>
                    <a:ext uri="{FF2B5EF4-FFF2-40B4-BE49-F238E27FC236}">
                      <a16:creationId xmlns:a16="http://schemas.microsoft.com/office/drawing/2014/main" id="{4A714779-D967-93D3-7387-7F0032310B63}"/>
                    </a:ext>
                  </a:extLst>
                </p:cNvPr>
                <p:cNvPicPr/>
                <p:nvPr/>
              </p:nvPicPr>
              <p:blipFill>
                <a:blip r:embed="rId183"/>
                <a:stretch>
                  <a:fillRect/>
                </a:stretch>
              </p:blipFill>
              <p:spPr>
                <a:xfrm>
                  <a:off x="8247325" y="3228719"/>
                  <a:ext cx="189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7" name="Ink 406">
                  <a:extLst>
                    <a:ext uri="{FF2B5EF4-FFF2-40B4-BE49-F238E27FC236}">
                      <a16:creationId xmlns:a16="http://schemas.microsoft.com/office/drawing/2014/main" id="{7BA511A4-852F-30FE-5E8B-EFAAD4912259}"/>
                    </a:ext>
                  </a:extLst>
                </p14:cNvPr>
                <p14:cNvContentPartPr/>
                <p14:nvPr/>
              </p14:nvContentPartPr>
              <p14:xfrm>
                <a:off x="8493565" y="3255719"/>
                <a:ext cx="101160" cy="147240"/>
              </p14:xfrm>
            </p:contentPart>
          </mc:Choice>
          <mc:Fallback xmlns="">
            <p:pic>
              <p:nvPicPr>
                <p:cNvPr id="407" name="Ink 406">
                  <a:extLst>
                    <a:ext uri="{FF2B5EF4-FFF2-40B4-BE49-F238E27FC236}">
                      <a16:creationId xmlns:a16="http://schemas.microsoft.com/office/drawing/2014/main" id="{7BA511A4-852F-30FE-5E8B-EFAAD4912259}"/>
                    </a:ext>
                  </a:extLst>
                </p:cNvPr>
                <p:cNvPicPr/>
                <p:nvPr/>
              </p:nvPicPr>
              <p:blipFill>
                <a:blip r:embed="rId185"/>
                <a:stretch>
                  <a:fillRect/>
                </a:stretch>
              </p:blipFill>
              <p:spPr>
                <a:xfrm>
                  <a:off x="8475501" y="3237719"/>
                  <a:ext cx="136927"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08" name="Ink 407">
                  <a:extLst>
                    <a:ext uri="{FF2B5EF4-FFF2-40B4-BE49-F238E27FC236}">
                      <a16:creationId xmlns:a16="http://schemas.microsoft.com/office/drawing/2014/main" id="{8E5644D8-8DE2-EC22-A5E4-A246A3FFAC8B}"/>
                    </a:ext>
                  </a:extLst>
                </p14:cNvPr>
                <p14:cNvContentPartPr/>
                <p14:nvPr/>
              </p14:nvContentPartPr>
              <p14:xfrm>
                <a:off x="8644765" y="3240239"/>
                <a:ext cx="139320" cy="182520"/>
              </p14:xfrm>
            </p:contentPart>
          </mc:Choice>
          <mc:Fallback xmlns="">
            <p:pic>
              <p:nvPicPr>
                <p:cNvPr id="408" name="Ink 407">
                  <a:extLst>
                    <a:ext uri="{FF2B5EF4-FFF2-40B4-BE49-F238E27FC236}">
                      <a16:creationId xmlns:a16="http://schemas.microsoft.com/office/drawing/2014/main" id="{8E5644D8-8DE2-EC22-A5E4-A246A3FFAC8B}"/>
                    </a:ext>
                  </a:extLst>
                </p:cNvPr>
                <p:cNvPicPr/>
                <p:nvPr/>
              </p:nvPicPr>
              <p:blipFill>
                <a:blip r:embed="rId187"/>
                <a:stretch>
                  <a:fillRect/>
                </a:stretch>
              </p:blipFill>
              <p:spPr>
                <a:xfrm>
                  <a:off x="8626765" y="3222239"/>
                  <a:ext cx="174960" cy="218160"/>
                </a:xfrm>
                <a:prstGeom prst="rect">
                  <a:avLst/>
                </a:prstGeom>
              </p:spPr>
            </p:pic>
          </mc:Fallback>
        </mc:AlternateContent>
      </p:grpSp>
      <p:grpSp>
        <p:nvGrpSpPr>
          <p:cNvPr id="417" name="Group 416">
            <a:extLst>
              <a:ext uri="{FF2B5EF4-FFF2-40B4-BE49-F238E27FC236}">
                <a16:creationId xmlns:a16="http://schemas.microsoft.com/office/drawing/2014/main" id="{18D627D6-1F19-F32A-14FA-5757FE276255}"/>
              </a:ext>
            </a:extLst>
          </p:cNvPr>
          <p:cNvGrpSpPr/>
          <p:nvPr/>
        </p:nvGrpSpPr>
        <p:grpSpPr>
          <a:xfrm>
            <a:off x="9027805" y="3203879"/>
            <a:ext cx="1292760" cy="264240"/>
            <a:chOff x="9027805" y="3203879"/>
            <a:chExt cx="1292760" cy="264240"/>
          </a:xfrm>
        </p:grpSpPr>
        <mc:AlternateContent xmlns:mc="http://schemas.openxmlformats.org/markup-compatibility/2006" xmlns:p14="http://schemas.microsoft.com/office/powerpoint/2010/main">
          <mc:Choice Requires="p14">
            <p:contentPart p14:bwMode="auto" r:id="rId188">
              <p14:nvContentPartPr>
                <p14:cNvPr id="409" name="Ink 408">
                  <a:extLst>
                    <a:ext uri="{FF2B5EF4-FFF2-40B4-BE49-F238E27FC236}">
                      <a16:creationId xmlns:a16="http://schemas.microsoft.com/office/drawing/2014/main" id="{9659CF62-B6D8-27F2-ED7B-A4798CBCE34D}"/>
                    </a:ext>
                  </a:extLst>
                </p14:cNvPr>
                <p14:cNvContentPartPr/>
                <p14:nvPr/>
              </p14:nvContentPartPr>
              <p14:xfrm>
                <a:off x="9027805" y="3242759"/>
                <a:ext cx="186480" cy="172080"/>
              </p14:xfrm>
            </p:contentPart>
          </mc:Choice>
          <mc:Fallback xmlns="">
            <p:pic>
              <p:nvPicPr>
                <p:cNvPr id="409" name="Ink 408">
                  <a:extLst>
                    <a:ext uri="{FF2B5EF4-FFF2-40B4-BE49-F238E27FC236}">
                      <a16:creationId xmlns:a16="http://schemas.microsoft.com/office/drawing/2014/main" id="{9659CF62-B6D8-27F2-ED7B-A4798CBCE34D}"/>
                    </a:ext>
                  </a:extLst>
                </p:cNvPr>
                <p:cNvPicPr/>
                <p:nvPr/>
              </p:nvPicPr>
              <p:blipFill>
                <a:blip r:embed="rId189"/>
                <a:stretch>
                  <a:fillRect/>
                </a:stretch>
              </p:blipFill>
              <p:spPr>
                <a:xfrm>
                  <a:off x="9009805" y="3224721"/>
                  <a:ext cx="222120" cy="207795"/>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0" name="Ink 409">
                  <a:extLst>
                    <a:ext uri="{FF2B5EF4-FFF2-40B4-BE49-F238E27FC236}">
                      <a16:creationId xmlns:a16="http://schemas.microsoft.com/office/drawing/2014/main" id="{EE04552E-FA82-C82C-F1D3-FA4DE116CFD2}"/>
                    </a:ext>
                  </a:extLst>
                </p14:cNvPr>
                <p14:cNvContentPartPr/>
                <p14:nvPr/>
              </p14:nvContentPartPr>
              <p14:xfrm>
                <a:off x="9268645" y="3235919"/>
                <a:ext cx="159120" cy="186840"/>
              </p14:xfrm>
            </p:contentPart>
          </mc:Choice>
          <mc:Fallback xmlns="">
            <p:pic>
              <p:nvPicPr>
                <p:cNvPr id="410" name="Ink 409">
                  <a:extLst>
                    <a:ext uri="{FF2B5EF4-FFF2-40B4-BE49-F238E27FC236}">
                      <a16:creationId xmlns:a16="http://schemas.microsoft.com/office/drawing/2014/main" id="{EE04552E-FA82-C82C-F1D3-FA4DE116CFD2}"/>
                    </a:ext>
                  </a:extLst>
                </p:cNvPr>
                <p:cNvPicPr/>
                <p:nvPr/>
              </p:nvPicPr>
              <p:blipFill>
                <a:blip r:embed="rId191"/>
                <a:stretch>
                  <a:fillRect/>
                </a:stretch>
              </p:blipFill>
              <p:spPr>
                <a:xfrm>
                  <a:off x="9250604" y="3217919"/>
                  <a:ext cx="194841"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11" name="Ink 410">
                  <a:extLst>
                    <a:ext uri="{FF2B5EF4-FFF2-40B4-BE49-F238E27FC236}">
                      <a16:creationId xmlns:a16="http://schemas.microsoft.com/office/drawing/2014/main" id="{C4AFDE2D-CA9A-C12C-DA55-5857F84ECCBA}"/>
                    </a:ext>
                  </a:extLst>
                </p14:cNvPr>
                <p14:cNvContentPartPr/>
                <p14:nvPr/>
              </p14:nvContentPartPr>
              <p14:xfrm>
                <a:off x="9503005" y="3232679"/>
                <a:ext cx="24120" cy="174240"/>
              </p14:xfrm>
            </p:contentPart>
          </mc:Choice>
          <mc:Fallback xmlns="">
            <p:pic>
              <p:nvPicPr>
                <p:cNvPr id="411" name="Ink 410">
                  <a:extLst>
                    <a:ext uri="{FF2B5EF4-FFF2-40B4-BE49-F238E27FC236}">
                      <a16:creationId xmlns:a16="http://schemas.microsoft.com/office/drawing/2014/main" id="{C4AFDE2D-CA9A-C12C-DA55-5857F84ECCBA}"/>
                    </a:ext>
                  </a:extLst>
                </p:cNvPr>
                <p:cNvPicPr/>
                <p:nvPr/>
              </p:nvPicPr>
              <p:blipFill>
                <a:blip r:embed="rId193"/>
                <a:stretch>
                  <a:fillRect/>
                </a:stretch>
              </p:blipFill>
              <p:spPr>
                <a:xfrm>
                  <a:off x="9485005" y="3214679"/>
                  <a:ext cx="59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12" name="Ink 411">
                  <a:extLst>
                    <a:ext uri="{FF2B5EF4-FFF2-40B4-BE49-F238E27FC236}">
                      <a16:creationId xmlns:a16="http://schemas.microsoft.com/office/drawing/2014/main" id="{93DDDB08-A3AB-21EF-41A8-6E540A2AAA59}"/>
                    </a:ext>
                  </a:extLst>
                </p14:cNvPr>
                <p14:cNvContentPartPr/>
                <p14:nvPr/>
              </p14:nvContentPartPr>
              <p14:xfrm>
                <a:off x="9457285" y="3253199"/>
                <a:ext cx="266400" cy="187560"/>
              </p14:xfrm>
            </p:contentPart>
          </mc:Choice>
          <mc:Fallback xmlns="">
            <p:pic>
              <p:nvPicPr>
                <p:cNvPr id="412" name="Ink 411">
                  <a:extLst>
                    <a:ext uri="{FF2B5EF4-FFF2-40B4-BE49-F238E27FC236}">
                      <a16:creationId xmlns:a16="http://schemas.microsoft.com/office/drawing/2014/main" id="{93DDDB08-A3AB-21EF-41A8-6E540A2AAA59}"/>
                    </a:ext>
                  </a:extLst>
                </p:cNvPr>
                <p:cNvPicPr/>
                <p:nvPr/>
              </p:nvPicPr>
              <p:blipFill>
                <a:blip r:embed="rId195"/>
                <a:stretch>
                  <a:fillRect/>
                </a:stretch>
              </p:blipFill>
              <p:spPr>
                <a:xfrm>
                  <a:off x="9439285" y="3235199"/>
                  <a:ext cx="302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13" name="Ink 412">
                  <a:extLst>
                    <a:ext uri="{FF2B5EF4-FFF2-40B4-BE49-F238E27FC236}">
                      <a16:creationId xmlns:a16="http://schemas.microsoft.com/office/drawing/2014/main" id="{6259DDB9-25FF-CAC4-4D43-119C2167D891}"/>
                    </a:ext>
                  </a:extLst>
                </p14:cNvPr>
                <p14:cNvContentPartPr/>
                <p14:nvPr/>
              </p14:nvContentPartPr>
              <p14:xfrm>
                <a:off x="9795325" y="3203879"/>
                <a:ext cx="140400" cy="217440"/>
              </p14:xfrm>
            </p:contentPart>
          </mc:Choice>
          <mc:Fallback xmlns="">
            <p:pic>
              <p:nvPicPr>
                <p:cNvPr id="413" name="Ink 412">
                  <a:extLst>
                    <a:ext uri="{FF2B5EF4-FFF2-40B4-BE49-F238E27FC236}">
                      <a16:creationId xmlns:a16="http://schemas.microsoft.com/office/drawing/2014/main" id="{6259DDB9-25FF-CAC4-4D43-119C2167D891}"/>
                    </a:ext>
                  </a:extLst>
                </p:cNvPr>
                <p:cNvPicPr/>
                <p:nvPr/>
              </p:nvPicPr>
              <p:blipFill>
                <a:blip r:embed="rId197"/>
                <a:stretch>
                  <a:fillRect/>
                </a:stretch>
              </p:blipFill>
              <p:spPr>
                <a:xfrm>
                  <a:off x="9777371" y="3185879"/>
                  <a:ext cx="175949"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14" name="Ink 413">
                  <a:extLst>
                    <a:ext uri="{FF2B5EF4-FFF2-40B4-BE49-F238E27FC236}">
                      <a16:creationId xmlns:a16="http://schemas.microsoft.com/office/drawing/2014/main" id="{B802BD3A-6261-3D4E-E212-4AD568B75C2F}"/>
                    </a:ext>
                  </a:extLst>
                </p14:cNvPr>
                <p14:cNvContentPartPr/>
                <p14:nvPr/>
              </p14:nvContentPartPr>
              <p14:xfrm>
                <a:off x="9983245" y="3263999"/>
                <a:ext cx="108360" cy="184320"/>
              </p14:xfrm>
            </p:contentPart>
          </mc:Choice>
          <mc:Fallback xmlns="">
            <p:pic>
              <p:nvPicPr>
                <p:cNvPr id="414" name="Ink 413">
                  <a:extLst>
                    <a:ext uri="{FF2B5EF4-FFF2-40B4-BE49-F238E27FC236}">
                      <a16:creationId xmlns:a16="http://schemas.microsoft.com/office/drawing/2014/main" id="{B802BD3A-6261-3D4E-E212-4AD568B75C2F}"/>
                    </a:ext>
                  </a:extLst>
                </p:cNvPr>
                <p:cNvPicPr/>
                <p:nvPr/>
              </p:nvPicPr>
              <p:blipFill>
                <a:blip r:embed="rId199"/>
                <a:stretch>
                  <a:fillRect/>
                </a:stretch>
              </p:blipFill>
              <p:spPr>
                <a:xfrm>
                  <a:off x="9965305" y="3245999"/>
                  <a:ext cx="143882"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15" name="Ink 414">
                  <a:extLst>
                    <a:ext uri="{FF2B5EF4-FFF2-40B4-BE49-F238E27FC236}">
                      <a16:creationId xmlns:a16="http://schemas.microsoft.com/office/drawing/2014/main" id="{2AD37149-DD6C-95A7-13A7-4CB509E84B45}"/>
                    </a:ext>
                  </a:extLst>
                </p14:cNvPr>
                <p14:cNvContentPartPr/>
                <p14:nvPr/>
              </p14:nvContentPartPr>
              <p14:xfrm>
                <a:off x="10163965" y="3216839"/>
                <a:ext cx="156600" cy="251280"/>
              </p14:xfrm>
            </p:contentPart>
          </mc:Choice>
          <mc:Fallback xmlns="">
            <p:pic>
              <p:nvPicPr>
                <p:cNvPr id="415" name="Ink 414">
                  <a:extLst>
                    <a:ext uri="{FF2B5EF4-FFF2-40B4-BE49-F238E27FC236}">
                      <a16:creationId xmlns:a16="http://schemas.microsoft.com/office/drawing/2014/main" id="{2AD37149-DD6C-95A7-13A7-4CB509E84B45}"/>
                    </a:ext>
                  </a:extLst>
                </p:cNvPr>
                <p:cNvPicPr/>
                <p:nvPr/>
              </p:nvPicPr>
              <p:blipFill>
                <a:blip r:embed="rId201"/>
                <a:stretch>
                  <a:fillRect/>
                </a:stretch>
              </p:blipFill>
              <p:spPr>
                <a:xfrm>
                  <a:off x="10145965" y="3198839"/>
                  <a:ext cx="192240" cy="28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416" name="Ink 415">
                <a:extLst>
                  <a:ext uri="{FF2B5EF4-FFF2-40B4-BE49-F238E27FC236}">
                    <a16:creationId xmlns:a16="http://schemas.microsoft.com/office/drawing/2014/main" id="{6DF44C2E-9BAB-4321-93CD-754542212B6C}"/>
                  </a:ext>
                </a:extLst>
              </p14:cNvPr>
              <p14:cNvContentPartPr/>
              <p14:nvPr/>
            </p14:nvContentPartPr>
            <p14:xfrm>
              <a:off x="10488685" y="3289919"/>
              <a:ext cx="14040" cy="105840"/>
            </p14:xfrm>
          </p:contentPart>
        </mc:Choice>
        <mc:Fallback xmlns="">
          <p:pic>
            <p:nvPicPr>
              <p:cNvPr id="416" name="Ink 415">
                <a:extLst>
                  <a:ext uri="{FF2B5EF4-FFF2-40B4-BE49-F238E27FC236}">
                    <a16:creationId xmlns:a16="http://schemas.microsoft.com/office/drawing/2014/main" id="{6DF44C2E-9BAB-4321-93CD-754542212B6C}"/>
                  </a:ext>
                </a:extLst>
              </p:cNvPr>
              <p:cNvPicPr/>
              <p:nvPr/>
            </p:nvPicPr>
            <p:blipFill>
              <a:blip r:embed="rId203"/>
              <a:stretch>
                <a:fillRect/>
              </a:stretch>
            </p:blipFill>
            <p:spPr>
              <a:xfrm>
                <a:off x="10470211" y="3271919"/>
                <a:ext cx="50618" cy="141480"/>
              </a:xfrm>
              <a:prstGeom prst="rect">
                <a:avLst/>
              </a:prstGeom>
            </p:spPr>
          </p:pic>
        </mc:Fallback>
      </mc:AlternateContent>
      <p:grpSp>
        <p:nvGrpSpPr>
          <p:cNvPr id="426" name="Group 425">
            <a:extLst>
              <a:ext uri="{FF2B5EF4-FFF2-40B4-BE49-F238E27FC236}">
                <a16:creationId xmlns:a16="http://schemas.microsoft.com/office/drawing/2014/main" id="{9B7FB91F-AC69-C5A2-2436-A87B552815D1}"/>
              </a:ext>
            </a:extLst>
          </p:cNvPr>
          <p:cNvGrpSpPr/>
          <p:nvPr/>
        </p:nvGrpSpPr>
        <p:grpSpPr>
          <a:xfrm>
            <a:off x="6013165" y="3788879"/>
            <a:ext cx="533880" cy="330480"/>
            <a:chOff x="6013165" y="3788879"/>
            <a:chExt cx="533880" cy="330480"/>
          </a:xfrm>
        </p:grpSpPr>
        <mc:AlternateContent xmlns:mc="http://schemas.openxmlformats.org/markup-compatibility/2006" xmlns:p14="http://schemas.microsoft.com/office/powerpoint/2010/main">
          <mc:Choice Requires="p14">
            <p:contentPart p14:bwMode="auto" r:id="rId204">
              <p14:nvContentPartPr>
                <p14:cNvPr id="422" name="Ink 421">
                  <a:extLst>
                    <a:ext uri="{FF2B5EF4-FFF2-40B4-BE49-F238E27FC236}">
                      <a16:creationId xmlns:a16="http://schemas.microsoft.com/office/drawing/2014/main" id="{864A7344-7C47-65F9-D360-8A28B89DB599}"/>
                    </a:ext>
                  </a:extLst>
                </p14:cNvPr>
                <p14:cNvContentPartPr/>
                <p14:nvPr/>
              </p14:nvContentPartPr>
              <p14:xfrm>
                <a:off x="6013165" y="3788879"/>
                <a:ext cx="139680" cy="198360"/>
              </p14:xfrm>
            </p:contentPart>
          </mc:Choice>
          <mc:Fallback xmlns="">
            <p:pic>
              <p:nvPicPr>
                <p:cNvPr id="422" name="Ink 421">
                  <a:extLst>
                    <a:ext uri="{FF2B5EF4-FFF2-40B4-BE49-F238E27FC236}">
                      <a16:creationId xmlns:a16="http://schemas.microsoft.com/office/drawing/2014/main" id="{864A7344-7C47-65F9-D360-8A28B89DB599}"/>
                    </a:ext>
                  </a:extLst>
                </p:cNvPr>
                <p:cNvPicPr/>
                <p:nvPr/>
              </p:nvPicPr>
              <p:blipFill>
                <a:blip r:embed="rId205"/>
                <a:stretch>
                  <a:fillRect/>
                </a:stretch>
              </p:blipFill>
              <p:spPr>
                <a:xfrm>
                  <a:off x="5995165" y="3770879"/>
                  <a:ext cx="175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23" name="Ink 422">
                  <a:extLst>
                    <a:ext uri="{FF2B5EF4-FFF2-40B4-BE49-F238E27FC236}">
                      <a16:creationId xmlns:a16="http://schemas.microsoft.com/office/drawing/2014/main" id="{6C19CEDA-05ED-1CB6-CE2A-5BEDC043CC60}"/>
                    </a:ext>
                  </a:extLst>
                </p14:cNvPr>
                <p14:cNvContentPartPr/>
                <p14:nvPr/>
              </p14:nvContentPartPr>
              <p14:xfrm>
                <a:off x="6217285" y="3806519"/>
                <a:ext cx="133200" cy="178200"/>
              </p14:xfrm>
            </p:contentPart>
          </mc:Choice>
          <mc:Fallback xmlns="">
            <p:pic>
              <p:nvPicPr>
                <p:cNvPr id="423" name="Ink 422">
                  <a:extLst>
                    <a:ext uri="{FF2B5EF4-FFF2-40B4-BE49-F238E27FC236}">
                      <a16:creationId xmlns:a16="http://schemas.microsoft.com/office/drawing/2014/main" id="{6C19CEDA-05ED-1CB6-CE2A-5BEDC043CC60}"/>
                    </a:ext>
                  </a:extLst>
                </p:cNvPr>
                <p:cNvPicPr/>
                <p:nvPr/>
              </p:nvPicPr>
              <p:blipFill>
                <a:blip r:embed="rId207"/>
                <a:stretch>
                  <a:fillRect/>
                </a:stretch>
              </p:blipFill>
              <p:spPr>
                <a:xfrm>
                  <a:off x="6199285" y="3788519"/>
                  <a:ext cx="1688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24" name="Ink 423">
                  <a:extLst>
                    <a:ext uri="{FF2B5EF4-FFF2-40B4-BE49-F238E27FC236}">
                      <a16:creationId xmlns:a16="http://schemas.microsoft.com/office/drawing/2014/main" id="{F362B89F-1A0E-72DC-A5A4-5B04512CDF79}"/>
                    </a:ext>
                  </a:extLst>
                </p14:cNvPr>
                <p14:cNvContentPartPr/>
                <p14:nvPr/>
              </p14:nvContentPartPr>
              <p14:xfrm>
                <a:off x="6407725" y="3800399"/>
                <a:ext cx="139320" cy="318960"/>
              </p14:xfrm>
            </p:contentPart>
          </mc:Choice>
          <mc:Fallback xmlns="">
            <p:pic>
              <p:nvPicPr>
                <p:cNvPr id="424" name="Ink 423">
                  <a:extLst>
                    <a:ext uri="{FF2B5EF4-FFF2-40B4-BE49-F238E27FC236}">
                      <a16:creationId xmlns:a16="http://schemas.microsoft.com/office/drawing/2014/main" id="{F362B89F-1A0E-72DC-A5A4-5B04512CDF79}"/>
                    </a:ext>
                  </a:extLst>
                </p:cNvPr>
                <p:cNvPicPr/>
                <p:nvPr/>
              </p:nvPicPr>
              <p:blipFill>
                <a:blip r:embed="rId209"/>
                <a:stretch>
                  <a:fillRect/>
                </a:stretch>
              </p:blipFill>
              <p:spPr>
                <a:xfrm>
                  <a:off x="6389725" y="3782399"/>
                  <a:ext cx="174960" cy="35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0">
            <p14:nvContentPartPr>
              <p14:cNvPr id="425" name="Ink 424">
                <a:extLst>
                  <a:ext uri="{FF2B5EF4-FFF2-40B4-BE49-F238E27FC236}">
                    <a16:creationId xmlns:a16="http://schemas.microsoft.com/office/drawing/2014/main" id="{54745C47-478E-3534-52A4-549E9A210C3D}"/>
                  </a:ext>
                </a:extLst>
              </p14:cNvPr>
              <p14:cNvContentPartPr/>
              <p14:nvPr/>
            </p14:nvContentPartPr>
            <p14:xfrm>
              <a:off x="6689245" y="3684119"/>
              <a:ext cx="77400" cy="281160"/>
            </p14:xfrm>
          </p:contentPart>
        </mc:Choice>
        <mc:Fallback xmlns="">
          <p:pic>
            <p:nvPicPr>
              <p:cNvPr id="425" name="Ink 424">
                <a:extLst>
                  <a:ext uri="{FF2B5EF4-FFF2-40B4-BE49-F238E27FC236}">
                    <a16:creationId xmlns:a16="http://schemas.microsoft.com/office/drawing/2014/main" id="{54745C47-478E-3534-52A4-549E9A210C3D}"/>
                  </a:ext>
                </a:extLst>
              </p:cNvPr>
              <p:cNvPicPr/>
              <p:nvPr/>
            </p:nvPicPr>
            <p:blipFill>
              <a:blip r:embed="rId211"/>
              <a:stretch>
                <a:fillRect/>
              </a:stretch>
            </p:blipFill>
            <p:spPr>
              <a:xfrm>
                <a:off x="6671245" y="3666119"/>
                <a:ext cx="113040" cy="316800"/>
              </a:xfrm>
              <a:prstGeom prst="rect">
                <a:avLst/>
              </a:prstGeom>
            </p:spPr>
          </p:pic>
        </mc:Fallback>
      </mc:AlternateContent>
      <p:grpSp>
        <p:nvGrpSpPr>
          <p:cNvPr id="442" name="Group 441">
            <a:extLst>
              <a:ext uri="{FF2B5EF4-FFF2-40B4-BE49-F238E27FC236}">
                <a16:creationId xmlns:a16="http://schemas.microsoft.com/office/drawing/2014/main" id="{7DD24C36-43BA-F5C6-B23D-35F18AB10E57}"/>
              </a:ext>
            </a:extLst>
          </p:cNvPr>
          <p:cNvGrpSpPr/>
          <p:nvPr/>
        </p:nvGrpSpPr>
        <p:grpSpPr>
          <a:xfrm>
            <a:off x="6846925" y="3694559"/>
            <a:ext cx="2203200" cy="376920"/>
            <a:chOff x="6846925" y="3694559"/>
            <a:chExt cx="2203200" cy="376920"/>
          </a:xfrm>
        </p:grpSpPr>
        <mc:AlternateContent xmlns:mc="http://schemas.openxmlformats.org/markup-compatibility/2006" xmlns:p14="http://schemas.microsoft.com/office/powerpoint/2010/main">
          <mc:Choice Requires="p14">
            <p:contentPart p14:bwMode="auto" r:id="rId212">
              <p14:nvContentPartPr>
                <p14:cNvPr id="427" name="Ink 426">
                  <a:extLst>
                    <a:ext uri="{FF2B5EF4-FFF2-40B4-BE49-F238E27FC236}">
                      <a16:creationId xmlns:a16="http://schemas.microsoft.com/office/drawing/2014/main" id="{532C523E-C6B4-357C-1AE9-F1080DC7298E}"/>
                    </a:ext>
                  </a:extLst>
                </p14:cNvPr>
                <p14:cNvContentPartPr/>
                <p14:nvPr/>
              </p14:nvContentPartPr>
              <p14:xfrm>
                <a:off x="6902005" y="3716879"/>
                <a:ext cx="7920" cy="219960"/>
              </p14:xfrm>
            </p:contentPart>
          </mc:Choice>
          <mc:Fallback xmlns="">
            <p:pic>
              <p:nvPicPr>
                <p:cNvPr id="427" name="Ink 426">
                  <a:extLst>
                    <a:ext uri="{FF2B5EF4-FFF2-40B4-BE49-F238E27FC236}">
                      <a16:creationId xmlns:a16="http://schemas.microsoft.com/office/drawing/2014/main" id="{532C523E-C6B4-357C-1AE9-F1080DC7298E}"/>
                    </a:ext>
                  </a:extLst>
                </p:cNvPr>
                <p:cNvPicPr/>
                <p:nvPr/>
              </p:nvPicPr>
              <p:blipFill>
                <a:blip r:embed="rId213"/>
                <a:stretch>
                  <a:fillRect/>
                </a:stretch>
              </p:blipFill>
              <p:spPr>
                <a:xfrm>
                  <a:off x="6884005" y="3698879"/>
                  <a:ext cx="435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28" name="Ink 427">
                  <a:extLst>
                    <a:ext uri="{FF2B5EF4-FFF2-40B4-BE49-F238E27FC236}">
                      <a16:creationId xmlns:a16="http://schemas.microsoft.com/office/drawing/2014/main" id="{086C9BA3-C6D8-C79B-805F-E04C7549F55E}"/>
                    </a:ext>
                  </a:extLst>
                </p14:cNvPr>
                <p14:cNvContentPartPr/>
                <p14:nvPr/>
              </p14:nvContentPartPr>
              <p14:xfrm>
                <a:off x="6846925" y="3793559"/>
                <a:ext cx="136080" cy="33840"/>
              </p14:xfrm>
            </p:contentPart>
          </mc:Choice>
          <mc:Fallback xmlns="">
            <p:pic>
              <p:nvPicPr>
                <p:cNvPr id="428" name="Ink 427">
                  <a:extLst>
                    <a:ext uri="{FF2B5EF4-FFF2-40B4-BE49-F238E27FC236}">
                      <a16:creationId xmlns:a16="http://schemas.microsoft.com/office/drawing/2014/main" id="{086C9BA3-C6D8-C79B-805F-E04C7549F55E}"/>
                    </a:ext>
                  </a:extLst>
                </p:cNvPr>
                <p:cNvPicPr/>
                <p:nvPr/>
              </p:nvPicPr>
              <p:blipFill>
                <a:blip r:embed="rId215"/>
                <a:stretch>
                  <a:fillRect/>
                </a:stretch>
              </p:blipFill>
              <p:spPr>
                <a:xfrm>
                  <a:off x="6828972" y="3775748"/>
                  <a:ext cx="171626" cy="6910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29" name="Ink 428">
                  <a:extLst>
                    <a:ext uri="{FF2B5EF4-FFF2-40B4-BE49-F238E27FC236}">
                      <a16:creationId xmlns:a16="http://schemas.microsoft.com/office/drawing/2014/main" id="{68731FAC-5ECC-0966-F89F-74AED312D0D8}"/>
                    </a:ext>
                  </a:extLst>
                </p14:cNvPr>
                <p14:cNvContentPartPr/>
                <p14:nvPr/>
              </p14:nvContentPartPr>
              <p14:xfrm>
                <a:off x="7023685" y="3713999"/>
                <a:ext cx="128520" cy="227520"/>
              </p14:xfrm>
            </p:contentPart>
          </mc:Choice>
          <mc:Fallback xmlns="">
            <p:pic>
              <p:nvPicPr>
                <p:cNvPr id="429" name="Ink 428">
                  <a:extLst>
                    <a:ext uri="{FF2B5EF4-FFF2-40B4-BE49-F238E27FC236}">
                      <a16:creationId xmlns:a16="http://schemas.microsoft.com/office/drawing/2014/main" id="{68731FAC-5ECC-0966-F89F-74AED312D0D8}"/>
                    </a:ext>
                  </a:extLst>
                </p:cNvPr>
                <p:cNvPicPr/>
                <p:nvPr/>
              </p:nvPicPr>
              <p:blipFill>
                <a:blip r:embed="rId217"/>
                <a:stretch>
                  <a:fillRect/>
                </a:stretch>
              </p:blipFill>
              <p:spPr>
                <a:xfrm>
                  <a:off x="7005685" y="3696027"/>
                  <a:ext cx="164160" cy="263104"/>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30" name="Ink 429">
                  <a:extLst>
                    <a:ext uri="{FF2B5EF4-FFF2-40B4-BE49-F238E27FC236}">
                      <a16:creationId xmlns:a16="http://schemas.microsoft.com/office/drawing/2014/main" id="{80AC7B4B-746E-8309-DFB0-D57BA287ECA1}"/>
                    </a:ext>
                  </a:extLst>
                </p14:cNvPr>
                <p14:cNvContentPartPr/>
                <p14:nvPr/>
              </p14:nvContentPartPr>
              <p14:xfrm>
                <a:off x="7235725" y="3694559"/>
                <a:ext cx="25560" cy="222480"/>
              </p14:xfrm>
            </p:contentPart>
          </mc:Choice>
          <mc:Fallback xmlns="">
            <p:pic>
              <p:nvPicPr>
                <p:cNvPr id="430" name="Ink 429">
                  <a:extLst>
                    <a:ext uri="{FF2B5EF4-FFF2-40B4-BE49-F238E27FC236}">
                      <a16:creationId xmlns:a16="http://schemas.microsoft.com/office/drawing/2014/main" id="{80AC7B4B-746E-8309-DFB0-D57BA287ECA1}"/>
                    </a:ext>
                  </a:extLst>
                </p:cNvPr>
                <p:cNvPicPr/>
                <p:nvPr/>
              </p:nvPicPr>
              <p:blipFill>
                <a:blip r:embed="rId219"/>
                <a:stretch>
                  <a:fillRect/>
                </a:stretch>
              </p:blipFill>
              <p:spPr>
                <a:xfrm>
                  <a:off x="7217725" y="3676588"/>
                  <a:ext cx="61200" cy="258062"/>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31" name="Ink 430">
                  <a:extLst>
                    <a:ext uri="{FF2B5EF4-FFF2-40B4-BE49-F238E27FC236}">
                      <a16:creationId xmlns:a16="http://schemas.microsoft.com/office/drawing/2014/main" id="{89F6C06D-25BB-9423-F8F7-F2BAF160C6E0}"/>
                    </a:ext>
                  </a:extLst>
                </p14:cNvPr>
                <p14:cNvContentPartPr/>
                <p14:nvPr/>
              </p14:nvContentPartPr>
              <p14:xfrm>
                <a:off x="7375765" y="3761159"/>
                <a:ext cx="89280" cy="164520"/>
              </p14:xfrm>
            </p:contentPart>
          </mc:Choice>
          <mc:Fallback xmlns="">
            <p:pic>
              <p:nvPicPr>
                <p:cNvPr id="431" name="Ink 430">
                  <a:extLst>
                    <a:ext uri="{FF2B5EF4-FFF2-40B4-BE49-F238E27FC236}">
                      <a16:creationId xmlns:a16="http://schemas.microsoft.com/office/drawing/2014/main" id="{89F6C06D-25BB-9423-F8F7-F2BAF160C6E0}"/>
                    </a:ext>
                  </a:extLst>
                </p:cNvPr>
                <p:cNvPicPr/>
                <p:nvPr/>
              </p:nvPicPr>
              <p:blipFill>
                <a:blip r:embed="rId221"/>
                <a:stretch>
                  <a:fillRect/>
                </a:stretch>
              </p:blipFill>
              <p:spPr>
                <a:xfrm>
                  <a:off x="7357765" y="3743159"/>
                  <a:ext cx="1249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32" name="Ink 431">
                  <a:extLst>
                    <a:ext uri="{FF2B5EF4-FFF2-40B4-BE49-F238E27FC236}">
                      <a16:creationId xmlns:a16="http://schemas.microsoft.com/office/drawing/2014/main" id="{0891ED1A-A2C0-6A68-A12C-8D06D554A58F}"/>
                    </a:ext>
                  </a:extLst>
                </p14:cNvPr>
                <p14:cNvContentPartPr/>
                <p14:nvPr/>
              </p14:nvContentPartPr>
              <p14:xfrm>
                <a:off x="7546405" y="3917039"/>
                <a:ext cx="125640" cy="10800"/>
              </p14:xfrm>
            </p:contentPart>
          </mc:Choice>
          <mc:Fallback xmlns="">
            <p:pic>
              <p:nvPicPr>
                <p:cNvPr id="432" name="Ink 431">
                  <a:extLst>
                    <a:ext uri="{FF2B5EF4-FFF2-40B4-BE49-F238E27FC236}">
                      <a16:creationId xmlns:a16="http://schemas.microsoft.com/office/drawing/2014/main" id="{0891ED1A-A2C0-6A68-A12C-8D06D554A58F}"/>
                    </a:ext>
                  </a:extLst>
                </p:cNvPr>
                <p:cNvPicPr/>
                <p:nvPr/>
              </p:nvPicPr>
              <p:blipFill>
                <a:blip r:embed="rId223"/>
                <a:stretch>
                  <a:fillRect/>
                </a:stretch>
              </p:blipFill>
              <p:spPr>
                <a:xfrm>
                  <a:off x="7528456" y="3899039"/>
                  <a:ext cx="161178"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33" name="Ink 432">
                  <a:extLst>
                    <a:ext uri="{FF2B5EF4-FFF2-40B4-BE49-F238E27FC236}">
                      <a16:creationId xmlns:a16="http://schemas.microsoft.com/office/drawing/2014/main" id="{C53EDA0D-071D-0B62-85BB-F9A0FE4B9F23}"/>
                    </a:ext>
                  </a:extLst>
                </p14:cNvPr>
                <p14:cNvContentPartPr/>
                <p14:nvPr/>
              </p14:nvContentPartPr>
              <p14:xfrm>
                <a:off x="7781125" y="3769439"/>
                <a:ext cx="147960" cy="179280"/>
              </p14:xfrm>
            </p:contentPart>
          </mc:Choice>
          <mc:Fallback xmlns="">
            <p:pic>
              <p:nvPicPr>
                <p:cNvPr id="433" name="Ink 432">
                  <a:extLst>
                    <a:ext uri="{FF2B5EF4-FFF2-40B4-BE49-F238E27FC236}">
                      <a16:creationId xmlns:a16="http://schemas.microsoft.com/office/drawing/2014/main" id="{C53EDA0D-071D-0B62-85BB-F9A0FE4B9F23}"/>
                    </a:ext>
                  </a:extLst>
                </p:cNvPr>
                <p:cNvPicPr/>
                <p:nvPr/>
              </p:nvPicPr>
              <p:blipFill>
                <a:blip r:embed="rId225"/>
                <a:stretch>
                  <a:fillRect/>
                </a:stretch>
              </p:blipFill>
              <p:spPr>
                <a:xfrm>
                  <a:off x="7763125" y="3751475"/>
                  <a:ext cx="183600" cy="214849"/>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34" name="Ink 433">
                  <a:extLst>
                    <a:ext uri="{FF2B5EF4-FFF2-40B4-BE49-F238E27FC236}">
                      <a16:creationId xmlns:a16="http://schemas.microsoft.com/office/drawing/2014/main" id="{0F7B5155-1C2D-1D20-764E-8CD42E7C8D5A}"/>
                    </a:ext>
                  </a:extLst>
                </p14:cNvPr>
                <p14:cNvContentPartPr/>
                <p14:nvPr/>
              </p14:nvContentPartPr>
              <p14:xfrm>
                <a:off x="7992805" y="3772319"/>
                <a:ext cx="98640" cy="299160"/>
              </p14:xfrm>
            </p:contentPart>
          </mc:Choice>
          <mc:Fallback xmlns="">
            <p:pic>
              <p:nvPicPr>
                <p:cNvPr id="434" name="Ink 433">
                  <a:extLst>
                    <a:ext uri="{FF2B5EF4-FFF2-40B4-BE49-F238E27FC236}">
                      <a16:creationId xmlns:a16="http://schemas.microsoft.com/office/drawing/2014/main" id="{0F7B5155-1C2D-1D20-764E-8CD42E7C8D5A}"/>
                    </a:ext>
                  </a:extLst>
                </p:cNvPr>
                <p:cNvPicPr/>
                <p:nvPr/>
              </p:nvPicPr>
              <p:blipFill>
                <a:blip r:embed="rId227"/>
                <a:stretch>
                  <a:fillRect/>
                </a:stretch>
              </p:blipFill>
              <p:spPr>
                <a:xfrm>
                  <a:off x="7974805" y="3754319"/>
                  <a:ext cx="1342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35" name="Ink 434">
                  <a:extLst>
                    <a:ext uri="{FF2B5EF4-FFF2-40B4-BE49-F238E27FC236}">
                      <a16:creationId xmlns:a16="http://schemas.microsoft.com/office/drawing/2014/main" id="{66154448-A557-28F2-75C3-3391B5760777}"/>
                    </a:ext>
                  </a:extLst>
                </p14:cNvPr>
                <p14:cNvContentPartPr/>
                <p14:nvPr/>
              </p14:nvContentPartPr>
              <p14:xfrm>
                <a:off x="8162725" y="3791759"/>
                <a:ext cx="99000" cy="176760"/>
              </p14:xfrm>
            </p:contentPart>
          </mc:Choice>
          <mc:Fallback xmlns="">
            <p:pic>
              <p:nvPicPr>
                <p:cNvPr id="435" name="Ink 434">
                  <a:extLst>
                    <a:ext uri="{FF2B5EF4-FFF2-40B4-BE49-F238E27FC236}">
                      <a16:creationId xmlns:a16="http://schemas.microsoft.com/office/drawing/2014/main" id="{66154448-A557-28F2-75C3-3391B5760777}"/>
                    </a:ext>
                  </a:extLst>
                </p:cNvPr>
                <p:cNvPicPr/>
                <p:nvPr/>
              </p:nvPicPr>
              <p:blipFill>
                <a:blip r:embed="rId229"/>
                <a:stretch>
                  <a:fillRect/>
                </a:stretch>
              </p:blipFill>
              <p:spPr>
                <a:xfrm>
                  <a:off x="8144725" y="3773759"/>
                  <a:ext cx="134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36" name="Ink 435">
                  <a:extLst>
                    <a:ext uri="{FF2B5EF4-FFF2-40B4-BE49-F238E27FC236}">
                      <a16:creationId xmlns:a16="http://schemas.microsoft.com/office/drawing/2014/main" id="{270FA43C-7D1D-1A44-69AD-47345816C3A7}"/>
                    </a:ext>
                  </a:extLst>
                </p14:cNvPr>
                <p14:cNvContentPartPr/>
                <p14:nvPr/>
              </p14:nvContentPartPr>
              <p14:xfrm>
                <a:off x="8339845" y="3784199"/>
                <a:ext cx="150120" cy="171000"/>
              </p14:xfrm>
            </p:contentPart>
          </mc:Choice>
          <mc:Fallback xmlns="">
            <p:pic>
              <p:nvPicPr>
                <p:cNvPr id="436" name="Ink 435">
                  <a:extLst>
                    <a:ext uri="{FF2B5EF4-FFF2-40B4-BE49-F238E27FC236}">
                      <a16:creationId xmlns:a16="http://schemas.microsoft.com/office/drawing/2014/main" id="{270FA43C-7D1D-1A44-69AD-47345816C3A7}"/>
                    </a:ext>
                  </a:extLst>
                </p:cNvPr>
                <p:cNvPicPr/>
                <p:nvPr/>
              </p:nvPicPr>
              <p:blipFill>
                <a:blip r:embed="rId231"/>
                <a:stretch>
                  <a:fillRect/>
                </a:stretch>
              </p:blipFill>
              <p:spPr>
                <a:xfrm>
                  <a:off x="8321802" y="3766237"/>
                  <a:ext cx="185846" cy="20656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37" name="Ink 436">
                  <a:extLst>
                    <a:ext uri="{FF2B5EF4-FFF2-40B4-BE49-F238E27FC236}">
                      <a16:creationId xmlns:a16="http://schemas.microsoft.com/office/drawing/2014/main" id="{0D71EB26-086F-650C-9FF5-50D66A39757D}"/>
                    </a:ext>
                  </a:extLst>
                </p14:cNvPr>
                <p14:cNvContentPartPr/>
                <p14:nvPr/>
              </p14:nvContentPartPr>
              <p14:xfrm>
                <a:off x="8584645" y="3772319"/>
                <a:ext cx="8640" cy="179280"/>
              </p14:xfrm>
            </p:contentPart>
          </mc:Choice>
          <mc:Fallback xmlns="">
            <p:pic>
              <p:nvPicPr>
                <p:cNvPr id="437" name="Ink 436">
                  <a:extLst>
                    <a:ext uri="{FF2B5EF4-FFF2-40B4-BE49-F238E27FC236}">
                      <a16:creationId xmlns:a16="http://schemas.microsoft.com/office/drawing/2014/main" id="{0D71EB26-086F-650C-9FF5-50D66A39757D}"/>
                    </a:ext>
                  </a:extLst>
                </p:cNvPr>
                <p:cNvPicPr/>
                <p:nvPr/>
              </p:nvPicPr>
              <p:blipFill>
                <a:blip r:embed="rId233"/>
                <a:stretch>
                  <a:fillRect/>
                </a:stretch>
              </p:blipFill>
              <p:spPr>
                <a:xfrm>
                  <a:off x="8566645" y="3754319"/>
                  <a:ext cx="442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38" name="Ink 437">
                  <a:extLst>
                    <a:ext uri="{FF2B5EF4-FFF2-40B4-BE49-F238E27FC236}">
                      <a16:creationId xmlns:a16="http://schemas.microsoft.com/office/drawing/2014/main" id="{B9E80FE6-DFA0-2EE1-8E20-544445A96B9A}"/>
                    </a:ext>
                  </a:extLst>
                </p14:cNvPr>
                <p14:cNvContentPartPr/>
                <p14:nvPr/>
              </p14:nvContentPartPr>
              <p14:xfrm>
                <a:off x="8554405" y="3810119"/>
                <a:ext cx="99000" cy="16200"/>
              </p14:xfrm>
            </p:contentPart>
          </mc:Choice>
          <mc:Fallback xmlns="">
            <p:pic>
              <p:nvPicPr>
                <p:cNvPr id="438" name="Ink 437">
                  <a:extLst>
                    <a:ext uri="{FF2B5EF4-FFF2-40B4-BE49-F238E27FC236}">
                      <a16:creationId xmlns:a16="http://schemas.microsoft.com/office/drawing/2014/main" id="{B9E80FE6-DFA0-2EE1-8E20-544445A96B9A}"/>
                    </a:ext>
                  </a:extLst>
                </p:cNvPr>
                <p:cNvPicPr/>
                <p:nvPr/>
              </p:nvPicPr>
              <p:blipFill>
                <a:blip r:embed="rId235"/>
                <a:stretch>
                  <a:fillRect/>
                </a:stretch>
              </p:blipFill>
              <p:spPr>
                <a:xfrm>
                  <a:off x="8536405" y="3792119"/>
                  <a:ext cx="134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39" name="Ink 438">
                  <a:extLst>
                    <a:ext uri="{FF2B5EF4-FFF2-40B4-BE49-F238E27FC236}">
                      <a16:creationId xmlns:a16="http://schemas.microsoft.com/office/drawing/2014/main" id="{426E78AE-5B3A-14E3-8B54-269C756BBCA6}"/>
                    </a:ext>
                  </a:extLst>
                </p14:cNvPr>
                <p14:cNvContentPartPr/>
                <p14:nvPr/>
              </p14:nvContentPartPr>
              <p14:xfrm>
                <a:off x="8707405" y="3782759"/>
                <a:ext cx="126360" cy="188640"/>
              </p14:xfrm>
            </p:contentPart>
          </mc:Choice>
          <mc:Fallback xmlns="">
            <p:pic>
              <p:nvPicPr>
                <p:cNvPr id="439" name="Ink 438">
                  <a:extLst>
                    <a:ext uri="{FF2B5EF4-FFF2-40B4-BE49-F238E27FC236}">
                      <a16:creationId xmlns:a16="http://schemas.microsoft.com/office/drawing/2014/main" id="{426E78AE-5B3A-14E3-8B54-269C756BBCA6}"/>
                    </a:ext>
                  </a:extLst>
                </p:cNvPr>
                <p:cNvPicPr/>
                <p:nvPr/>
              </p:nvPicPr>
              <p:blipFill>
                <a:blip r:embed="rId237"/>
                <a:stretch>
                  <a:fillRect/>
                </a:stretch>
              </p:blipFill>
              <p:spPr>
                <a:xfrm>
                  <a:off x="8689405" y="3764725"/>
                  <a:ext cx="16200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41" name="Ink 440">
                  <a:extLst>
                    <a:ext uri="{FF2B5EF4-FFF2-40B4-BE49-F238E27FC236}">
                      <a16:creationId xmlns:a16="http://schemas.microsoft.com/office/drawing/2014/main" id="{747837C7-FE3D-24AA-68CA-9F4FAF1BF21F}"/>
                    </a:ext>
                  </a:extLst>
                </p14:cNvPr>
                <p14:cNvContentPartPr/>
                <p14:nvPr/>
              </p14:nvContentPartPr>
              <p14:xfrm>
                <a:off x="8915125" y="3943679"/>
                <a:ext cx="135000" cy="6120"/>
              </p14:xfrm>
            </p:contentPart>
          </mc:Choice>
          <mc:Fallback xmlns="">
            <p:pic>
              <p:nvPicPr>
                <p:cNvPr id="441" name="Ink 440">
                  <a:extLst>
                    <a:ext uri="{FF2B5EF4-FFF2-40B4-BE49-F238E27FC236}">
                      <a16:creationId xmlns:a16="http://schemas.microsoft.com/office/drawing/2014/main" id="{747837C7-FE3D-24AA-68CA-9F4FAF1BF21F}"/>
                    </a:ext>
                  </a:extLst>
                </p:cNvPr>
                <p:cNvPicPr/>
                <p:nvPr/>
              </p:nvPicPr>
              <p:blipFill>
                <a:blip r:embed="rId239"/>
                <a:stretch>
                  <a:fillRect/>
                </a:stretch>
              </p:blipFill>
              <p:spPr>
                <a:xfrm>
                  <a:off x="8897173" y="3925679"/>
                  <a:ext cx="170545" cy="41760"/>
                </a:xfrm>
                <a:prstGeom prst="rect">
                  <a:avLst/>
                </a:prstGeom>
              </p:spPr>
            </p:pic>
          </mc:Fallback>
        </mc:AlternateContent>
      </p:grpSp>
      <p:grpSp>
        <p:nvGrpSpPr>
          <p:cNvPr id="454" name="Group 453">
            <a:extLst>
              <a:ext uri="{FF2B5EF4-FFF2-40B4-BE49-F238E27FC236}">
                <a16:creationId xmlns:a16="http://schemas.microsoft.com/office/drawing/2014/main" id="{99EF0FEA-450A-C1D1-049D-76455F3EBC94}"/>
              </a:ext>
            </a:extLst>
          </p:cNvPr>
          <p:cNvGrpSpPr/>
          <p:nvPr/>
        </p:nvGrpSpPr>
        <p:grpSpPr>
          <a:xfrm>
            <a:off x="9177205" y="3717959"/>
            <a:ext cx="1956240" cy="298440"/>
            <a:chOff x="9177205" y="3717959"/>
            <a:chExt cx="1956240" cy="298440"/>
          </a:xfrm>
        </p:grpSpPr>
        <mc:AlternateContent xmlns:mc="http://schemas.openxmlformats.org/markup-compatibility/2006" xmlns:p14="http://schemas.microsoft.com/office/powerpoint/2010/main">
          <mc:Choice Requires="p14">
            <p:contentPart p14:bwMode="auto" r:id="rId240">
              <p14:nvContentPartPr>
                <p14:cNvPr id="443" name="Ink 442">
                  <a:extLst>
                    <a:ext uri="{FF2B5EF4-FFF2-40B4-BE49-F238E27FC236}">
                      <a16:creationId xmlns:a16="http://schemas.microsoft.com/office/drawing/2014/main" id="{BD0FC53A-8519-8478-77D8-8BF3F08E15F3}"/>
                    </a:ext>
                  </a:extLst>
                </p14:cNvPr>
                <p14:cNvContentPartPr/>
                <p14:nvPr/>
              </p14:nvContentPartPr>
              <p14:xfrm>
                <a:off x="9177205" y="3774119"/>
                <a:ext cx="119520" cy="155520"/>
              </p14:xfrm>
            </p:contentPart>
          </mc:Choice>
          <mc:Fallback xmlns="">
            <p:pic>
              <p:nvPicPr>
                <p:cNvPr id="443" name="Ink 442">
                  <a:extLst>
                    <a:ext uri="{FF2B5EF4-FFF2-40B4-BE49-F238E27FC236}">
                      <a16:creationId xmlns:a16="http://schemas.microsoft.com/office/drawing/2014/main" id="{BD0FC53A-8519-8478-77D8-8BF3F08E15F3}"/>
                    </a:ext>
                  </a:extLst>
                </p:cNvPr>
                <p:cNvPicPr/>
                <p:nvPr/>
              </p:nvPicPr>
              <p:blipFill>
                <a:blip r:embed="rId241"/>
                <a:stretch>
                  <a:fillRect/>
                </a:stretch>
              </p:blipFill>
              <p:spPr>
                <a:xfrm>
                  <a:off x="9159205" y="3756161"/>
                  <a:ext cx="155160" cy="191078"/>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44" name="Ink 443">
                  <a:extLst>
                    <a:ext uri="{FF2B5EF4-FFF2-40B4-BE49-F238E27FC236}">
                      <a16:creationId xmlns:a16="http://schemas.microsoft.com/office/drawing/2014/main" id="{62741C31-6735-B288-9624-A515E3B88A30}"/>
                    </a:ext>
                  </a:extLst>
                </p14:cNvPr>
                <p14:cNvContentPartPr/>
                <p14:nvPr/>
              </p14:nvContentPartPr>
              <p14:xfrm>
                <a:off x="9407245" y="3717959"/>
                <a:ext cx="16560" cy="198360"/>
              </p14:xfrm>
            </p:contentPart>
          </mc:Choice>
          <mc:Fallback xmlns="">
            <p:pic>
              <p:nvPicPr>
                <p:cNvPr id="444" name="Ink 443">
                  <a:extLst>
                    <a:ext uri="{FF2B5EF4-FFF2-40B4-BE49-F238E27FC236}">
                      <a16:creationId xmlns:a16="http://schemas.microsoft.com/office/drawing/2014/main" id="{62741C31-6735-B288-9624-A515E3B88A30}"/>
                    </a:ext>
                  </a:extLst>
                </p:cNvPr>
                <p:cNvPicPr/>
                <p:nvPr/>
              </p:nvPicPr>
              <p:blipFill>
                <a:blip r:embed="rId243"/>
                <a:stretch>
                  <a:fillRect/>
                </a:stretch>
              </p:blipFill>
              <p:spPr>
                <a:xfrm>
                  <a:off x="9389245" y="3699959"/>
                  <a:ext cx="52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45" name="Ink 444">
                  <a:extLst>
                    <a:ext uri="{FF2B5EF4-FFF2-40B4-BE49-F238E27FC236}">
                      <a16:creationId xmlns:a16="http://schemas.microsoft.com/office/drawing/2014/main" id="{9CFDE2F8-E154-568F-6EE5-FFB86EAEEFF9}"/>
                    </a:ext>
                  </a:extLst>
                </p14:cNvPr>
                <p14:cNvContentPartPr/>
                <p14:nvPr/>
              </p14:nvContentPartPr>
              <p14:xfrm>
                <a:off x="9506965" y="3732359"/>
                <a:ext cx="51120" cy="199440"/>
              </p14:xfrm>
            </p:contentPart>
          </mc:Choice>
          <mc:Fallback xmlns="">
            <p:pic>
              <p:nvPicPr>
                <p:cNvPr id="445" name="Ink 444">
                  <a:extLst>
                    <a:ext uri="{FF2B5EF4-FFF2-40B4-BE49-F238E27FC236}">
                      <a16:creationId xmlns:a16="http://schemas.microsoft.com/office/drawing/2014/main" id="{9CFDE2F8-E154-568F-6EE5-FFB86EAEEFF9}"/>
                    </a:ext>
                  </a:extLst>
                </p:cNvPr>
                <p:cNvPicPr/>
                <p:nvPr/>
              </p:nvPicPr>
              <p:blipFill>
                <a:blip r:embed="rId245"/>
                <a:stretch>
                  <a:fillRect/>
                </a:stretch>
              </p:blipFill>
              <p:spPr>
                <a:xfrm>
                  <a:off x="9489091" y="3714359"/>
                  <a:ext cx="86511"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46" name="Ink 445">
                  <a:extLst>
                    <a:ext uri="{FF2B5EF4-FFF2-40B4-BE49-F238E27FC236}">
                      <a16:creationId xmlns:a16="http://schemas.microsoft.com/office/drawing/2014/main" id="{A3CD4B07-6781-BE4A-3D7F-4ED4CC017EA6}"/>
                    </a:ext>
                  </a:extLst>
                </p14:cNvPr>
                <p14:cNvContentPartPr/>
                <p14:nvPr/>
              </p14:nvContentPartPr>
              <p14:xfrm>
                <a:off x="9591925" y="3769079"/>
                <a:ext cx="129240" cy="247320"/>
              </p14:xfrm>
            </p:contentPart>
          </mc:Choice>
          <mc:Fallback xmlns="">
            <p:pic>
              <p:nvPicPr>
                <p:cNvPr id="446" name="Ink 445">
                  <a:extLst>
                    <a:ext uri="{FF2B5EF4-FFF2-40B4-BE49-F238E27FC236}">
                      <a16:creationId xmlns:a16="http://schemas.microsoft.com/office/drawing/2014/main" id="{A3CD4B07-6781-BE4A-3D7F-4ED4CC017EA6}"/>
                    </a:ext>
                  </a:extLst>
                </p:cNvPr>
                <p:cNvPicPr/>
                <p:nvPr/>
              </p:nvPicPr>
              <p:blipFill>
                <a:blip r:embed="rId247"/>
                <a:stretch>
                  <a:fillRect/>
                </a:stretch>
              </p:blipFill>
              <p:spPr>
                <a:xfrm>
                  <a:off x="9573925" y="3751079"/>
                  <a:ext cx="1648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47" name="Ink 446">
                  <a:extLst>
                    <a:ext uri="{FF2B5EF4-FFF2-40B4-BE49-F238E27FC236}">
                      <a16:creationId xmlns:a16="http://schemas.microsoft.com/office/drawing/2014/main" id="{60CB86DA-B002-E5D3-9643-90235E365105}"/>
                    </a:ext>
                  </a:extLst>
                </p14:cNvPr>
                <p14:cNvContentPartPr/>
                <p14:nvPr/>
              </p14:nvContentPartPr>
              <p14:xfrm>
                <a:off x="9802165" y="3783479"/>
                <a:ext cx="149760" cy="163800"/>
              </p14:xfrm>
            </p:contentPart>
          </mc:Choice>
          <mc:Fallback xmlns="">
            <p:pic>
              <p:nvPicPr>
                <p:cNvPr id="447" name="Ink 446">
                  <a:extLst>
                    <a:ext uri="{FF2B5EF4-FFF2-40B4-BE49-F238E27FC236}">
                      <a16:creationId xmlns:a16="http://schemas.microsoft.com/office/drawing/2014/main" id="{60CB86DA-B002-E5D3-9643-90235E365105}"/>
                    </a:ext>
                  </a:extLst>
                </p:cNvPr>
                <p:cNvPicPr/>
                <p:nvPr/>
              </p:nvPicPr>
              <p:blipFill>
                <a:blip r:embed="rId249"/>
                <a:stretch>
                  <a:fillRect/>
                </a:stretch>
              </p:blipFill>
              <p:spPr>
                <a:xfrm>
                  <a:off x="9784165" y="3765479"/>
                  <a:ext cx="185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48" name="Ink 447">
                  <a:extLst>
                    <a:ext uri="{FF2B5EF4-FFF2-40B4-BE49-F238E27FC236}">
                      <a16:creationId xmlns:a16="http://schemas.microsoft.com/office/drawing/2014/main" id="{977E8850-3C29-5158-FB94-442C7BF79C8D}"/>
                    </a:ext>
                  </a:extLst>
                </p14:cNvPr>
                <p14:cNvContentPartPr/>
                <p14:nvPr/>
              </p14:nvContentPartPr>
              <p14:xfrm>
                <a:off x="10048405" y="3800759"/>
                <a:ext cx="262440" cy="177120"/>
              </p14:xfrm>
            </p:contentPart>
          </mc:Choice>
          <mc:Fallback xmlns="">
            <p:pic>
              <p:nvPicPr>
                <p:cNvPr id="448" name="Ink 447">
                  <a:extLst>
                    <a:ext uri="{FF2B5EF4-FFF2-40B4-BE49-F238E27FC236}">
                      <a16:creationId xmlns:a16="http://schemas.microsoft.com/office/drawing/2014/main" id="{977E8850-3C29-5158-FB94-442C7BF79C8D}"/>
                    </a:ext>
                  </a:extLst>
                </p:cNvPr>
                <p:cNvPicPr/>
                <p:nvPr/>
              </p:nvPicPr>
              <p:blipFill>
                <a:blip r:embed="rId251"/>
                <a:stretch>
                  <a:fillRect/>
                </a:stretch>
              </p:blipFill>
              <p:spPr>
                <a:xfrm>
                  <a:off x="10030380" y="3782796"/>
                  <a:ext cx="298129" cy="21268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49" name="Ink 448">
                  <a:extLst>
                    <a:ext uri="{FF2B5EF4-FFF2-40B4-BE49-F238E27FC236}">
                      <a16:creationId xmlns:a16="http://schemas.microsoft.com/office/drawing/2014/main" id="{D9B57ECC-5C4D-F62D-1C4C-CBDC36342758}"/>
                    </a:ext>
                  </a:extLst>
                </p14:cNvPr>
                <p14:cNvContentPartPr/>
                <p14:nvPr/>
              </p14:nvContentPartPr>
              <p14:xfrm>
                <a:off x="10385005" y="3822719"/>
                <a:ext cx="122760" cy="170640"/>
              </p14:xfrm>
            </p:contentPart>
          </mc:Choice>
          <mc:Fallback xmlns="">
            <p:pic>
              <p:nvPicPr>
                <p:cNvPr id="449" name="Ink 448">
                  <a:extLst>
                    <a:ext uri="{FF2B5EF4-FFF2-40B4-BE49-F238E27FC236}">
                      <a16:creationId xmlns:a16="http://schemas.microsoft.com/office/drawing/2014/main" id="{D9B57ECC-5C4D-F62D-1C4C-CBDC36342758}"/>
                    </a:ext>
                  </a:extLst>
                </p:cNvPr>
                <p:cNvPicPr/>
                <p:nvPr/>
              </p:nvPicPr>
              <p:blipFill>
                <a:blip r:embed="rId253"/>
                <a:stretch>
                  <a:fillRect/>
                </a:stretch>
              </p:blipFill>
              <p:spPr>
                <a:xfrm>
                  <a:off x="10367005" y="3804719"/>
                  <a:ext cx="158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50" name="Ink 449">
                  <a:extLst>
                    <a:ext uri="{FF2B5EF4-FFF2-40B4-BE49-F238E27FC236}">
                      <a16:creationId xmlns:a16="http://schemas.microsoft.com/office/drawing/2014/main" id="{CBD20DE0-9988-0E25-D1F1-9BADD5D4E1D4}"/>
                    </a:ext>
                  </a:extLst>
                </p14:cNvPr>
                <p14:cNvContentPartPr/>
                <p14:nvPr/>
              </p14:nvContentPartPr>
              <p14:xfrm>
                <a:off x="10597405" y="3833519"/>
                <a:ext cx="160920" cy="157320"/>
              </p14:xfrm>
            </p:contentPart>
          </mc:Choice>
          <mc:Fallback xmlns="">
            <p:pic>
              <p:nvPicPr>
                <p:cNvPr id="450" name="Ink 449">
                  <a:extLst>
                    <a:ext uri="{FF2B5EF4-FFF2-40B4-BE49-F238E27FC236}">
                      <a16:creationId xmlns:a16="http://schemas.microsoft.com/office/drawing/2014/main" id="{CBD20DE0-9988-0E25-D1F1-9BADD5D4E1D4}"/>
                    </a:ext>
                  </a:extLst>
                </p:cNvPr>
                <p:cNvPicPr/>
                <p:nvPr/>
              </p:nvPicPr>
              <p:blipFill>
                <a:blip r:embed="rId255"/>
                <a:stretch>
                  <a:fillRect/>
                </a:stretch>
              </p:blipFill>
              <p:spPr>
                <a:xfrm>
                  <a:off x="10579405" y="3815519"/>
                  <a:ext cx="1965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51" name="Ink 450">
                  <a:extLst>
                    <a:ext uri="{FF2B5EF4-FFF2-40B4-BE49-F238E27FC236}">
                      <a16:creationId xmlns:a16="http://schemas.microsoft.com/office/drawing/2014/main" id="{D4A4382C-63AF-1AE4-558D-53E6327EBE1F}"/>
                    </a:ext>
                  </a:extLst>
                </p14:cNvPr>
                <p14:cNvContentPartPr/>
                <p14:nvPr/>
              </p14:nvContentPartPr>
              <p14:xfrm>
                <a:off x="10862005" y="3809039"/>
                <a:ext cx="34560" cy="182160"/>
              </p14:xfrm>
            </p:contentPart>
          </mc:Choice>
          <mc:Fallback xmlns="">
            <p:pic>
              <p:nvPicPr>
                <p:cNvPr id="451" name="Ink 450">
                  <a:extLst>
                    <a:ext uri="{FF2B5EF4-FFF2-40B4-BE49-F238E27FC236}">
                      <a16:creationId xmlns:a16="http://schemas.microsoft.com/office/drawing/2014/main" id="{D4A4382C-63AF-1AE4-558D-53E6327EBE1F}"/>
                    </a:ext>
                  </a:extLst>
                </p:cNvPr>
                <p:cNvPicPr/>
                <p:nvPr/>
              </p:nvPicPr>
              <p:blipFill>
                <a:blip r:embed="rId257"/>
                <a:stretch>
                  <a:fillRect/>
                </a:stretch>
              </p:blipFill>
              <p:spPr>
                <a:xfrm>
                  <a:off x="10843816" y="3791039"/>
                  <a:ext cx="70575"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52" name="Ink 451">
                  <a:extLst>
                    <a:ext uri="{FF2B5EF4-FFF2-40B4-BE49-F238E27FC236}">
                      <a16:creationId xmlns:a16="http://schemas.microsoft.com/office/drawing/2014/main" id="{1ADC0D44-BDDD-EC8B-FD93-70E509FCCF31}"/>
                    </a:ext>
                  </a:extLst>
                </p14:cNvPr>
                <p14:cNvContentPartPr/>
                <p14:nvPr/>
              </p14:nvContentPartPr>
              <p14:xfrm>
                <a:off x="10844725" y="3868439"/>
                <a:ext cx="81000" cy="6840"/>
              </p14:xfrm>
            </p:contentPart>
          </mc:Choice>
          <mc:Fallback xmlns="">
            <p:pic>
              <p:nvPicPr>
                <p:cNvPr id="452" name="Ink 451">
                  <a:extLst>
                    <a:ext uri="{FF2B5EF4-FFF2-40B4-BE49-F238E27FC236}">
                      <a16:creationId xmlns:a16="http://schemas.microsoft.com/office/drawing/2014/main" id="{1ADC0D44-BDDD-EC8B-FD93-70E509FCCF31}"/>
                    </a:ext>
                  </a:extLst>
                </p:cNvPr>
                <p:cNvPicPr/>
                <p:nvPr/>
              </p:nvPicPr>
              <p:blipFill>
                <a:blip r:embed="rId259"/>
                <a:stretch>
                  <a:fillRect/>
                </a:stretch>
              </p:blipFill>
              <p:spPr>
                <a:xfrm>
                  <a:off x="10826725" y="3850439"/>
                  <a:ext cx="1166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53" name="Ink 452">
                  <a:extLst>
                    <a:ext uri="{FF2B5EF4-FFF2-40B4-BE49-F238E27FC236}">
                      <a16:creationId xmlns:a16="http://schemas.microsoft.com/office/drawing/2014/main" id="{7D160B86-9EF1-DFE1-3313-35C6D6D6F657}"/>
                    </a:ext>
                  </a:extLst>
                </p14:cNvPr>
                <p14:cNvContentPartPr/>
                <p14:nvPr/>
              </p14:nvContentPartPr>
              <p14:xfrm>
                <a:off x="11016805" y="3842879"/>
                <a:ext cx="116640" cy="149040"/>
              </p14:xfrm>
            </p:contentPart>
          </mc:Choice>
          <mc:Fallback xmlns="">
            <p:pic>
              <p:nvPicPr>
                <p:cNvPr id="453" name="Ink 452">
                  <a:extLst>
                    <a:ext uri="{FF2B5EF4-FFF2-40B4-BE49-F238E27FC236}">
                      <a16:creationId xmlns:a16="http://schemas.microsoft.com/office/drawing/2014/main" id="{7D160B86-9EF1-DFE1-3313-35C6D6D6F657}"/>
                    </a:ext>
                  </a:extLst>
                </p:cNvPr>
                <p:cNvPicPr/>
                <p:nvPr/>
              </p:nvPicPr>
              <p:blipFill>
                <a:blip r:embed="rId261"/>
                <a:stretch>
                  <a:fillRect/>
                </a:stretch>
              </p:blipFill>
              <p:spPr>
                <a:xfrm>
                  <a:off x="10998805" y="3824922"/>
                  <a:ext cx="152280" cy="1845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2">
            <p14:nvContentPartPr>
              <p14:cNvPr id="455" name="Ink 454">
                <a:extLst>
                  <a:ext uri="{FF2B5EF4-FFF2-40B4-BE49-F238E27FC236}">
                    <a16:creationId xmlns:a16="http://schemas.microsoft.com/office/drawing/2014/main" id="{B12A2663-550E-E1C3-BB71-4C6203CB7C02}"/>
                  </a:ext>
                </a:extLst>
              </p14:cNvPr>
              <p14:cNvContentPartPr/>
              <p14:nvPr/>
            </p14:nvContentPartPr>
            <p14:xfrm>
              <a:off x="11296885" y="3743879"/>
              <a:ext cx="111600" cy="299880"/>
            </p14:xfrm>
          </p:contentPart>
        </mc:Choice>
        <mc:Fallback xmlns="">
          <p:pic>
            <p:nvPicPr>
              <p:cNvPr id="455" name="Ink 454">
                <a:extLst>
                  <a:ext uri="{FF2B5EF4-FFF2-40B4-BE49-F238E27FC236}">
                    <a16:creationId xmlns:a16="http://schemas.microsoft.com/office/drawing/2014/main" id="{B12A2663-550E-E1C3-BB71-4C6203CB7C02}"/>
                  </a:ext>
                </a:extLst>
              </p:cNvPr>
              <p:cNvPicPr/>
              <p:nvPr/>
            </p:nvPicPr>
            <p:blipFill>
              <a:blip r:embed="rId263"/>
              <a:stretch>
                <a:fillRect/>
              </a:stretch>
            </p:blipFill>
            <p:spPr>
              <a:xfrm>
                <a:off x="11278885" y="3725901"/>
                <a:ext cx="147240" cy="335477"/>
              </a:xfrm>
              <a:prstGeom prst="rect">
                <a:avLst/>
              </a:prstGeom>
            </p:spPr>
          </p:pic>
        </mc:Fallback>
      </mc:AlternateContent>
      <p:grpSp>
        <p:nvGrpSpPr>
          <p:cNvPr id="469" name="Group 468">
            <a:extLst>
              <a:ext uri="{FF2B5EF4-FFF2-40B4-BE49-F238E27FC236}">
                <a16:creationId xmlns:a16="http://schemas.microsoft.com/office/drawing/2014/main" id="{07859EA0-4A56-E4EF-D58C-91C8EF53C581}"/>
              </a:ext>
            </a:extLst>
          </p:cNvPr>
          <p:cNvGrpSpPr/>
          <p:nvPr/>
        </p:nvGrpSpPr>
        <p:grpSpPr>
          <a:xfrm>
            <a:off x="5994805" y="4312319"/>
            <a:ext cx="1531800" cy="329400"/>
            <a:chOff x="5994805" y="4312319"/>
            <a:chExt cx="1531800" cy="329400"/>
          </a:xfrm>
        </p:grpSpPr>
        <mc:AlternateContent xmlns:mc="http://schemas.openxmlformats.org/markup-compatibility/2006" xmlns:p14="http://schemas.microsoft.com/office/powerpoint/2010/main">
          <mc:Choice Requires="p14">
            <p:contentPart p14:bwMode="auto" r:id="rId264">
              <p14:nvContentPartPr>
                <p14:cNvPr id="456" name="Ink 455">
                  <a:extLst>
                    <a:ext uri="{FF2B5EF4-FFF2-40B4-BE49-F238E27FC236}">
                      <a16:creationId xmlns:a16="http://schemas.microsoft.com/office/drawing/2014/main" id="{254AA83B-918F-C140-A85A-0D5C8764FA00}"/>
                    </a:ext>
                  </a:extLst>
                </p14:cNvPr>
                <p14:cNvContentPartPr/>
                <p14:nvPr/>
              </p14:nvContentPartPr>
              <p14:xfrm>
                <a:off x="5994805" y="4312319"/>
                <a:ext cx="216360" cy="200880"/>
              </p14:xfrm>
            </p:contentPart>
          </mc:Choice>
          <mc:Fallback xmlns="">
            <p:pic>
              <p:nvPicPr>
                <p:cNvPr id="456" name="Ink 455">
                  <a:extLst>
                    <a:ext uri="{FF2B5EF4-FFF2-40B4-BE49-F238E27FC236}">
                      <a16:creationId xmlns:a16="http://schemas.microsoft.com/office/drawing/2014/main" id="{254AA83B-918F-C140-A85A-0D5C8764FA00}"/>
                    </a:ext>
                  </a:extLst>
                </p:cNvPr>
                <p:cNvPicPr/>
                <p:nvPr/>
              </p:nvPicPr>
              <p:blipFill>
                <a:blip r:embed="rId265"/>
                <a:stretch>
                  <a:fillRect/>
                </a:stretch>
              </p:blipFill>
              <p:spPr>
                <a:xfrm>
                  <a:off x="5976805" y="4294351"/>
                  <a:ext cx="252000" cy="236456"/>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57" name="Ink 456">
                  <a:extLst>
                    <a:ext uri="{FF2B5EF4-FFF2-40B4-BE49-F238E27FC236}">
                      <a16:creationId xmlns:a16="http://schemas.microsoft.com/office/drawing/2014/main" id="{567204A9-20C6-6058-927C-D04FBAC4B4F6}"/>
                    </a:ext>
                  </a:extLst>
                </p14:cNvPr>
                <p14:cNvContentPartPr/>
                <p14:nvPr/>
              </p14:nvContentPartPr>
              <p14:xfrm>
                <a:off x="6346525" y="4394039"/>
                <a:ext cx="141840" cy="180000"/>
              </p14:xfrm>
            </p:contentPart>
          </mc:Choice>
          <mc:Fallback xmlns="">
            <p:pic>
              <p:nvPicPr>
                <p:cNvPr id="457" name="Ink 456">
                  <a:extLst>
                    <a:ext uri="{FF2B5EF4-FFF2-40B4-BE49-F238E27FC236}">
                      <a16:creationId xmlns:a16="http://schemas.microsoft.com/office/drawing/2014/main" id="{567204A9-20C6-6058-927C-D04FBAC4B4F6}"/>
                    </a:ext>
                  </a:extLst>
                </p:cNvPr>
                <p:cNvPicPr/>
                <p:nvPr/>
              </p:nvPicPr>
              <p:blipFill>
                <a:blip r:embed="rId267"/>
                <a:stretch>
                  <a:fillRect/>
                </a:stretch>
              </p:blipFill>
              <p:spPr>
                <a:xfrm>
                  <a:off x="6328525" y="4376039"/>
                  <a:ext cx="177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58" name="Ink 457">
                  <a:extLst>
                    <a:ext uri="{FF2B5EF4-FFF2-40B4-BE49-F238E27FC236}">
                      <a16:creationId xmlns:a16="http://schemas.microsoft.com/office/drawing/2014/main" id="{218AC41E-080F-8C50-CB34-3E9F6CBC4CF3}"/>
                    </a:ext>
                  </a:extLst>
                </p14:cNvPr>
                <p14:cNvContentPartPr/>
                <p14:nvPr/>
              </p14:nvContentPartPr>
              <p14:xfrm>
                <a:off x="6541285" y="4408079"/>
                <a:ext cx="126720" cy="226440"/>
              </p14:xfrm>
            </p:contentPart>
          </mc:Choice>
          <mc:Fallback xmlns="">
            <p:pic>
              <p:nvPicPr>
                <p:cNvPr id="458" name="Ink 457">
                  <a:extLst>
                    <a:ext uri="{FF2B5EF4-FFF2-40B4-BE49-F238E27FC236}">
                      <a16:creationId xmlns:a16="http://schemas.microsoft.com/office/drawing/2014/main" id="{218AC41E-080F-8C50-CB34-3E9F6CBC4CF3}"/>
                    </a:ext>
                  </a:extLst>
                </p:cNvPr>
                <p:cNvPicPr/>
                <p:nvPr/>
              </p:nvPicPr>
              <p:blipFill>
                <a:blip r:embed="rId269"/>
                <a:stretch>
                  <a:fillRect/>
                </a:stretch>
              </p:blipFill>
              <p:spPr>
                <a:xfrm>
                  <a:off x="6523285" y="4390079"/>
                  <a:ext cx="162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59" name="Ink 458">
                  <a:extLst>
                    <a:ext uri="{FF2B5EF4-FFF2-40B4-BE49-F238E27FC236}">
                      <a16:creationId xmlns:a16="http://schemas.microsoft.com/office/drawing/2014/main" id="{6AC20BB6-72E5-4611-BB63-775416AA1B8F}"/>
                    </a:ext>
                  </a:extLst>
                </p14:cNvPr>
                <p14:cNvContentPartPr/>
                <p14:nvPr/>
              </p14:nvContentPartPr>
              <p14:xfrm>
                <a:off x="6729565" y="4384679"/>
                <a:ext cx="162000" cy="257040"/>
              </p14:xfrm>
            </p:contentPart>
          </mc:Choice>
          <mc:Fallback xmlns="">
            <p:pic>
              <p:nvPicPr>
                <p:cNvPr id="459" name="Ink 458">
                  <a:extLst>
                    <a:ext uri="{FF2B5EF4-FFF2-40B4-BE49-F238E27FC236}">
                      <a16:creationId xmlns:a16="http://schemas.microsoft.com/office/drawing/2014/main" id="{6AC20BB6-72E5-4611-BB63-775416AA1B8F}"/>
                    </a:ext>
                  </a:extLst>
                </p:cNvPr>
                <p:cNvPicPr/>
                <p:nvPr/>
              </p:nvPicPr>
              <p:blipFill>
                <a:blip r:embed="rId271"/>
                <a:stretch>
                  <a:fillRect/>
                </a:stretch>
              </p:blipFill>
              <p:spPr>
                <a:xfrm>
                  <a:off x="6711565" y="4366679"/>
                  <a:ext cx="1976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60" name="Ink 459">
                  <a:extLst>
                    <a:ext uri="{FF2B5EF4-FFF2-40B4-BE49-F238E27FC236}">
                      <a16:creationId xmlns:a16="http://schemas.microsoft.com/office/drawing/2014/main" id="{ED1B172E-F7E1-70DC-28F4-B4FDE41ED520}"/>
                    </a:ext>
                  </a:extLst>
                </p14:cNvPr>
                <p14:cNvContentPartPr/>
                <p14:nvPr/>
              </p14:nvContentPartPr>
              <p14:xfrm>
                <a:off x="6965365" y="4390079"/>
                <a:ext cx="143640" cy="198360"/>
              </p14:xfrm>
            </p:contentPart>
          </mc:Choice>
          <mc:Fallback xmlns="">
            <p:pic>
              <p:nvPicPr>
                <p:cNvPr id="460" name="Ink 459">
                  <a:extLst>
                    <a:ext uri="{FF2B5EF4-FFF2-40B4-BE49-F238E27FC236}">
                      <a16:creationId xmlns:a16="http://schemas.microsoft.com/office/drawing/2014/main" id="{ED1B172E-F7E1-70DC-28F4-B4FDE41ED520}"/>
                    </a:ext>
                  </a:extLst>
                </p:cNvPr>
                <p:cNvPicPr/>
                <p:nvPr/>
              </p:nvPicPr>
              <p:blipFill>
                <a:blip r:embed="rId273"/>
                <a:stretch>
                  <a:fillRect/>
                </a:stretch>
              </p:blipFill>
              <p:spPr>
                <a:xfrm>
                  <a:off x="6947365" y="4372079"/>
                  <a:ext cx="1792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61" name="Ink 460">
                  <a:extLst>
                    <a:ext uri="{FF2B5EF4-FFF2-40B4-BE49-F238E27FC236}">
                      <a16:creationId xmlns:a16="http://schemas.microsoft.com/office/drawing/2014/main" id="{C1030378-171E-4172-370C-7DFB53C25807}"/>
                    </a:ext>
                  </a:extLst>
                </p14:cNvPr>
                <p14:cNvContentPartPr/>
                <p14:nvPr/>
              </p14:nvContentPartPr>
              <p14:xfrm>
                <a:off x="7152565" y="4388999"/>
                <a:ext cx="163080" cy="191880"/>
              </p14:xfrm>
            </p:contentPart>
          </mc:Choice>
          <mc:Fallback xmlns="">
            <p:pic>
              <p:nvPicPr>
                <p:cNvPr id="461" name="Ink 460">
                  <a:extLst>
                    <a:ext uri="{FF2B5EF4-FFF2-40B4-BE49-F238E27FC236}">
                      <a16:creationId xmlns:a16="http://schemas.microsoft.com/office/drawing/2014/main" id="{C1030378-171E-4172-370C-7DFB53C25807}"/>
                    </a:ext>
                  </a:extLst>
                </p:cNvPr>
                <p:cNvPicPr/>
                <p:nvPr/>
              </p:nvPicPr>
              <p:blipFill>
                <a:blip r:embed="rId275"/>
                <a:stretch>
                  <a:fillRect/>
                </a:stretch>
              </p:blipFill>
              <p:spPr>
                <a:xfrm>
                  <a:off x="7134565" y="4370999"/>
                  <a:ext cx="1987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62" name="Ink 461">
                  <a:extLst>
                    <a:ext uri="{FF2B5EF4-FFF2-40B4-BE49-F238E27FC236}">
                      <a16:creationId xmlns:a16="http://schemas.microsoft.com/office/drawing/2014/main" id="{D804CDD3-B824-190E-A39F-F546FEB86400}"/>
                    </a:ext>
                  </a:extLst>
                </p14:cNvPr>
                <p14:cNvContentPartPr/>
                <p14:nvPr/>
              </p14:nvContentPartPr>
              <p14:xfrm>
                <a:off x="7373965" y="4337519"/>
                <a:ext cx="152640" cy="256320"/>
              </p14:xfrm>
            </p:contentPart>
          </mc:Choice>
          <mc:Fallback xmlns="">
            <p:pic>
              <p:nvPicPr>
                <p:cNvPr id="462" name="Ink 461">
                  <a:extLst>
                    <a:ext uri="{FF2B5EF4-FFF2-40B4-BE49-F238E27FC236}">
                      <a16:creationId xmlns:a16="http://schemas.microsoft.com/office/drawing/2014/main" id="{D804CDD3-B824-190E-A39F-F546FEB86400}"/>
                    </a:ext>
                  </a:extLst>
                </p:cNvPr>
                <p:cNvPicPr/>
                <p:nvPr/>
              </p:nvPicPr>
              <p:blipFill>
                <a:blip r:embed="rId277"/>
                <a:stretch>
                  <a:fillRect/>
                </a:stretch>
              </p:blipFill>
              <p:spPr>
                <a:xfrm>
                  <a:off x="7355965" y="4319519"/>
                  <a:ext cx="188280" cy="291960"/>
                </a:xfrm>
                <a:prstGeom prst="rect">
                  <a:avLst/>
                </a:prstGeom>
              </p:spPr>
            </p:pic>
          </mc:Fallback>
        </mc:AlternateContent>
      </p:grpSp>
      <p:grpSp>
        <p:nvGrpSpPr>
          <p:cNvPr id="468" name="Group 467">
            <a:extLst>
              <a:ext uri="{FF2B5EF4-FFF2-40B4-BE49-F238E27FC236}">
                <a16:creationId xmlns:a16="http://schemas.microsoft.com/office/drawing/2014/main" id="{97CF4D81-581D-FA40-D957-4BD1119E12D7}"/>
              </a:ext>
            </a:extLst>
          </p:cNvPr>
          <p:cNvGrpSpPr/>
          <p:nvPr/>
        </p:nvGrpSpPr>
        <p:grpSpPr>
          <a:xfrm>
            <a:off x="7797325" y="4351919"/>
            <a:ext cx="651240" cy="223920"/>
            <a:chOff x="7797325" y="4351919"/>
            <a:chExt cx="651240" cy="223920"/>
          </a:xfrm>
        </p:grpSpPr>
        <mc:AlternateContent xmlns:mc="http://schemas.openxmlformats.org/markup-compatibility/2006" xmlns:p14="http://schemas.microsoft.com/office/powerpoint/2010/main">
          <mc:Choice Requires="p14">
            <p:contentPart p14:bwMode="auto" r:id="rId278">
              <p14:nvContentPartPr>
                <p14:cNvPr id="463" name="Ink 462">
                  <a:extLst>
                    <a:ext uri="{FF2B5EF4-FFF2-40B4-BE49-F238E27FC236}">
                      <a16:creationId xmlns:a16="http://schemas.microsoft.com/office/drawing/2014/main" id="{7166DC58-BC8A-E5CD-3600-9B968C160EB6}"/>
                    </a:ext>
                  </a:extLst>
                </p14:cNvPr>
                <p14:cNvContentPartPr/>
                <p14:nvPr/>
              </p14:nvContentPartPr>
              <p14:xfrm>
                <a:off x="7848805" y="4364159"/>
                <a:ext cx="25200" cy="211680"/>
              </p14:xfrm>
            </p:contentPart>
          </mc:Choice>
          <mc:Fallback xmlns="">
            <p:pic>
              <p:nvPicPr>
                <p:cNvPr id="463" name="Ink 462">
                  <a:extLst>
                    <a:ext uri="{FF2B5EF4-FFF2-40B4-BE49-F238E27FC236}">
                      <a16:creationId xmlns:a16="http://schemas.microsoft.com/office/drawing/2014/main" id="{7166DC58-BC8A-E5CD-3600-9B968C160EB6}"/>
                    </a:ext>
                  </a:extLst>
                </p:cNvPr>
                <p:cNvPicPr/>
                <p:nvPr/>
              </p:nvPicPr>
              <p:blipFill>
                <a:blip r:embed="rId279"/>
                <a:stretch>
                  <a:fillRect/>
                </a:stretch>
              </p:blipFill>
              <p:spPr>
                <a:xfrm>
                  <a:off x="7830805" y="4346159"/>
                  <a:ext cx="60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64" name="Ink 463">
                  <a:extLst>
                    <a:ext uri="{FF2B5EF4-FFF2-40B4-BE49-F238E27FC236}">
                      <a16:creationId xmlns:a16="http://schemas.microsoft.com/office/drawing/2014/main" id="{00923835-6BC7-2CB2-F140-F55C023D9D0E}"/>
                    </a:ext>
                  </a:extLst>
                </p14:cNvPr>
                <p14:cNvContentPartPr/>
                <p14:nvPr/>
              </p14:nvContentPartPr>
              <p14:xfrm>
                <a:off x="7797325" y="4446599"/>
                <a:ext cx="117000" cy="9720"/>
              </p14:xfrm>
            </p:contentPart>
          </mc:Choice>
          <mc:Fallback xmlns="">
            <p:pic>
              <p:nvPicPr>
                <p:cNvPr id="464" name="Ink 463">
                  <a:extLst>
                    <a:ext uri="{FF2B5EF4-FFF2-40B4-BE49-F238E27FC236}">
                      <a16:creationId xmlns:a16="http://schemas.microsoft.com/office/drawing/2014/main" id="{00923835-6BC7-2CB2-F140-F55C023D9D0E}"/>
                    </a:ext>
                  </a:extLst>
                </p:cNvPr>
                <p:cNvPicPr/>
                <p:nvPr/>
              </p:nvPicPr>
              <p:blipFill>
                <a:blip r:embed="rId281"/>
                <a:stretch>
                  <a:fillRect/>
                </a:stretch>
              </p:blipFill>
              <p:spPr>
                <a:xfrm>
                  <a:off x="7779380" y="4428599"/>
                  <a:ext cx="152531"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65" name="Ink 464">
                  <a:extLst>
                    <a:ext uri="{FF2B5EF4-FFF2-40B4-BE49-F238E27FC236}">
                      <a16:creationId xmlns:a16="http://schemas.microsoft.com/office/drawing/2014/main" id="{08B943ED-483D-A1AE-7543-FF043828860F}"/>
                    </a:ext>
                  </a:extLst>
                </p14:cNvPr>
                <p14:cNvContentPartPr/>
                <p14:nvPr/>
              </p14:nvContentPartPr>
              <p14:xfrm>
                <a:off x="7979845" y="4351919"/>
                <a:ext cx="146880" cy="218160"/>
              </p14:xfrm>
            </p:contentPart>
          </mc:Choice>
          <mc:Fallback xmlns="">
            <p:pic>
              <p:nvPicPr>
                <p:cNvPr id="465" name="Ink 464">
                  <a:extLst>
                    <a:ext uri="{FF2B5EF4-FFF2-40B4-BE49-F238E27FC236}">
                      <a16:creationId xmlns:a16="http://schemas.microsoft.com/office/drawing/2014/main" id="{08B943ED-483D-A1AE-7543-FF043828860F}"/>
                    </a:ext>
                  </a:extLst>
                </p:cNvPr>
                <p:cNvPicPr/>
                <p:nvPr/>
              </p:nvPicPr>
              <p:blipFill>
                <a:blip r:embed="rId283"/>
                <a:stretch>
                  <a:fillRect/>
                </a:stretch>
              </p:blipFill>
              <p:spPr>
                <a:xfrm>
                  <a:off x="7961845" y="4333919"/>
                  <a:ext cx="182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66" name="Ink 465">
                  <a:extLst>
                    <a:ext uri="{FF2B5EF4-FFF2-40B4-BE49-F238E27FC236}">
                      <a16:creationId xmlns:a16="http://schemas.microsoft.com/office/drawing/2014/main" id="{FC030A78-94F6-7510-1BE2-8F6E3F125644}"/>
                    </a:ext>
                  </a:extLst>
                </p14:cNvPr>
                <p14:cNvContentPartPr/>
                <p14:nvPr/>
              </p14:nvContentPartPr>
              <p14:xfrm>
                <a:off x="8225725" y="4380359"/>
                <a:ext cx="15120" cy="167760"/>
              </p14:xfrm>
            </p:contentPart>
          </mc:Choice>
          <mc:Fallback xmlns="">
            <p:pic>
              <p:nvPicPr>
                <p:cNvPr id="466" name="Ink 465">
                  <a:extLst>
                    <a:ext uri="{FF2B5EF4-FFF2-40B4-BE49-F238E27FC236}">
                      <a16:creationId xmlns:a16="http://schemas.microsoft.com/office/drawing/2014/main" id="{FC030A78-94F6-7510-1BE2-8F6E3F125644}"/>
                    </a:ext>
                  </a:extLst>
                </p:cNvPr>
                <p:cNvPicPr/>
                <p:nvPr/>
              </p:nvPicPr>
              <p:blipFill>
                <a:blip r:embed="rId285"/>
                <a:stretch>
                  <a:fillRect/>
                </a:stretch>
              </p:blipFill>
              <p:spPr>
                <a:xfrm>
                  <a:off x="8207286" y="4362359"/>
                  <a:ext cx="51629"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67" name="Ink 466">
                  <a:extLst>
                    <a:ext uri="{FF2B5EF4-FFF2-40B4-BE49-F238E27FC236}">
                      <a16:creationId xmlns:a16="http://schemas.microsoft.com/office/drawing/2014/main" id="{900C9557-CCA3-8E6A-537C-1C7E7FD70AE2}"/>
                    </a:ext>
                  </a:extLst>
                </p14:cNvPr>
                <p14:cNvContentPartPr/>
                <p14:nvPr/>
              </p14:nvContentPartPr>
              <p14:xfrm>
                <a:off x="8361805" y="4398359"/>
                <a:ext cx="86760" cy="164880"/>
              </p14:xfrm>
            </p:contentPart>
          </mc:Choice>
          <mc:Fallback xmlns="">
            <p:pic>
              <p:nvPicPr>
                <p:cNvPr id="467" name="Ink 466">
                  <a:extLst>
                    <a:ext uri="{FF2B5EF4-FFF2-40B4-BE49-F238E27FC236}">
                      <a16:creationId xmlns:a16="http://schemas.microsoft.com/office/drawing/2014/main" id="{900C9557-CCA3-8E6A-537C-1C7E7FD70AE2}"/>
                    </a:ext>
                  </a:extLst>
                </p:cNvPr>
                <p:cNvPicPr/>
                <p:nvPr/>
              </p:nvPicPr>
              <p:blipFill>
                <a:blip r:embed="rId287"/>
                <a:stretch>
                  <a:fillRect/>
                </a:stretch>
              </p:blipFill>
              <p:spPr>
                <a:xfrm>
                  <a:off x="8343730" y="4380320"/>
                  <a:ext cx="122549" cy="200598"/>
                </a:xfrm>
                <a:prstGeom prst="rect">
                  <a:avLst/>
                </a:prstGeom>
              </p:spPr>
            </p:pic>
          </mc:Fallback>
        </mc:AlternateContent>
      </p:grpSp>
      <p:grpSp>
        <p:nvGrpSpPr>
          <p:cNvPr id="473" name="Group 472">
            <a:extLst>
              <a:ext uri="{FF2B5EF4-FFF2-40B4-BE49-F238E27FC236}">
                <a16:creationId xmlns:a16="http://schemas.microsoft.com/office/drawing/2014/main" id="{9165A1F0-A868-510F-954C-D9F1CA6FA2A6}"/>
              </a:ext>
            </a:extLst>
          </p:cNvPr>
          <p:cNvGrpSpPr/>
          <p:nvPr/>
        </p:nvGrpSpPr>
        <p:grpSpPr>
          <a:xfrm>
            <a:off x="8684005" y="4383959"/>
            <a:ext cx="348480" cy="204120"/>
            <a:chOff x="8684005" y="4383959"/>
            <a:chExt cx="348480" cy="204120"/>
          </a:xfrm>
        </p:grpSpPr>
        <mc:AlternateContent xmlns:mc="http://schemas.openxmlformats.org/markup-compatibility/2006" xmlns:p14="http://schemas.microsoft.com/office/powerpoint/2010/main">
          <mc:Choice Requires="p14">
            <p:contentPart p14:bwMode="auto" r:id="rId288">
              <p14:nvContentPartPr>
                <p14:cNvPr id="470" name="Ink 469">
                  <a:extLst>
                    <a:ext uri="{FF2B5EF4-FFF2-40B4-BE49-F238E27FC236}">
                      <a16:creationId xmlns:a16="http://schemas.microsoft.com/office/drawing/2014/main" id="{0C8C6DA6-A195-15C3-BA7C-6BBC64B5761E}"/>
                    </a:ext>
                  </a:extLst>
                </p14:cNvPr>
                <p14:cNvContentPartPr/>
                <p14:nvPr/>
              </p14:nvContentPartPr>
              <p14:xfrm>
                <a:off x="8733685" y="4383959"/>
                <a:ext cx="21960" cy="204120"/>
              </p14:xfrm>
            </p:contentPart>
          </mc:Choice>
          <mc:Fallback xmlns="">
            <p:pic>
              <p:nvPicPr>
                <p:cNvPr id="470" name="Ink 469">
                  <a:extLst>
                    <a:ext uri="{FF2B5EF4-FFF2-40B4-BE49-F238E27FC236}">
                      <a16:creationId xmlns:a16="http://schemas.microsoft.com/office/drawing/2014/main" id="{0C8C6DA6-A195-15C3-BA7C-6BBC64B5761E}"/>
                    </a:ext>
                  </a:extLst>
                </p:cNvPr>
                <p:cNvPicPr/>
                <p:nvPr/>
              </p:nvPicPr>
              <p:blipFill>
                <a:blip r:embed="rId289"/>
                <a:stretch>
                  <a:fillRect/>
                </a:stretch>
              </p:blipFill>
              <p:spPr>
                <a:xfrm>
                  <a:off x="8715685" y="4365991"/>
                  <a:ext cx="57600" cy="239697"/>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71" name="Ink 470">
                  <a:extLst>
                    <a:ext uri="{FF2B5EF4-FFF2-40B4-BE49-F238E27FC236}">
                      <a16:creationId xmlns:a16="http://schemas.microsoft.com/office/drawing/2014/main" id="{FB9DA9D0-DE53-399D-1F1E-7EF9D9535101}"/>
                    </a:ext>
                  </a:extLst>
                </p14:cNvPr>
                <p14:cNvContentPartPr/>
                <p14:nvPr/>
              </p14:nvContentPartPr>
              <p14:xfrm>
                <a:off x="8684005" y="4450199"/>
                <a:ext cx="125280" cy="18360"/>
              </p14:xfrm>
            </p:contentPart>
          </mc:Choice>
          <mc:Fallback xmlns="">
            <p:pic>
              <p:nvPicPr>
                <p:cNvPr id="471" name="Ink 470">
                  <a:extLst>
                    <a:ext uri="{FF2B5EF4-FFF2-40B4-BE49-F238E27FC236}">
                      <a16:creationId xmlns:a16="http://schemas.microsoft.com/office/drawing/2014/main" id="{FB9DA9D0-DE53-399D-1F1E-7EF9D9535101}"/>
                    </a:ext>
                  </a:extLst>
                </p:cNvPr>
                <p:cNvPicPr/>
                <p:nvPr/>
              </p:nvPicPr>
              <p:blipFill>
                <a:blip r:embed="rId291"/>
                <a:stretch>
                  <a:fillRect/>
                </a:stretch>
              </p:blipFill>
              <p:spPr>
                <a:xfrm>
                  <a:off x="8666005" y="4431839"/>
                  <a:ext cx="160920" cy="54713"/>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72" name="Ink 471">
                  <a:extLst>
                    <a:ext uri="{FF2B5EF4-FFF2-40B4-BE49-F238E27FC236}">
                      <a16:creationId xmlns:a16="http://schemas.microsoft.com/office/drawing/2014/main" id="{684DA8D9-8F4E-6D4C-BEC1-26B1E1CDC4A6}"/>
                    </a:ext>
                  </a:extLst>
                </p14:cNvPr>
                <p14:cNvContentPartPr/>
                <p14:nvPr/>
              </p14:nvContentPartPr>
              <p14:xfrm>
                <a:off x="8905765" y="4414919"/>
                <a:ext cx="126720" cy="158760"/>
              </p14:xfrm>
            </p:contentPart>
          </mc:Choice>
          <mc:Fallback xmlns="">
            <p:pic>
              <p:nvPicPr>
                <p:cNvPr id="472" name="Ink 471">
                  <a:extLst>
                    <a:ext uri="{FF2B5EF4-FFF2-40B4-BE49-F238E27FC236}">
                      <a16:creationId xmlns:a16="http://schemas.microsoft.com/office/drawing/2014/main" id="{684DA8D9-8F4E-6D4C-BEC1-26B1E1CDC4A6}"/>
                    </a:ext>
                  </a:extLst>
                </p:cNvPr>
                <p:cNvPicPr/>
                <p:nvPr/>
              </p:nvPicPr>
              <p:blipFill>
                <a:blip r:embed="rId293"/>
                <a:stretch>
                  <a:fillRect/>
                </a:stretch>
              </p:blipFill>
              <p:spPr>
                <a:xfrm>
                  <a:off x="8887816" y="4396919"/>
                  <a:ext cx="162259" cy="19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475" name="Ink 474">
                <a:extLst>
                  <a:ext uri="{FF2B5EF4-FFF2-40B4-BE49-F238E27FC236}">
                    <a16:creationId xmlns:a16="http://schemas.microsoft.com/office/drawing/2014/main" id="{D6E622D6-CDA6-14CD-88D9-7817AA69F17E}"/>
                  </a:ext>
                </a:extLst>
              </p14:cNvPr>
              <p14:cNvContentPartPr/>
              <p14:nvPr/>
            </p14:nvContentPartPr>
            <p14:xfrm>
              <a:off x="884245" y="2844599"/>
              <a:ext cx="897840" cy="71640"/>
            </p14:xfrm>
          </p:contentPart>
        </mc:Choice>
        <mc:Fallback xmlns="">
          <p:pic>
            <p:nvPicPr>
              <p:cNvPr id="475" name="Ink 474">
                <a:extLst>
                  <a:ext uri="{FF2B5EF4-FFF2-40B4-BE49-F238E27FC236}">
                    <a16:creationId xmlns:a16="http://schemas.microsoft.com/office/drawing/2014/main" id="{D6E622D6-CDA6-14CD-88D9-7817AA69F17E}"/>
                  </a:ext>
                </a:extLst>
              </p:cNvPr>
              <p:cNvPicPr/>
              <p:nvPr/>
            </p:nvPicPr>
            <p:blipFill>
              <a:blip r:embed="rId295"/>
              <a:stretch>
                <a:fillRect/>
              </a:stretch>
            </p:blipFill>
            <p:spPr>
              <a:xfrm>
                <a:off x="830245" y="2736599"/>
                <a:ext cx="1005480" cy="287280"/>
              </a:xfrm>
              <a:prstGeom prst="rect">
                <a:avLst/>
              </a:prstGeom>
            </p:spPr>
          </p:pic>
        </mc:Fallback>
      </mc:AlternateContent>
      <p:grpSp>
        <p:nvGrpSpPr>
          <p:cNvPr id="491" name="Group 490">
            <a:extLst>
              <a:ext uri="{FF2B5EF4-FFF2-40B4-BE49-F238E27FC236}">
                <a16:creationId xmlns:a16="http://schemas.microsoft.com/office/drawing/2014/main" id="{1731D53C-17C0-B031-92A6-3384030BB707}"/>
              </a:ext>
            </a:extLst>
          </p:cNvPr>
          <p:cNvGrpSpPr/>
          <p:nvPr/>
        </p:nvGrpSpPr>
        <p:grpSpPr>
          <a:xfrm>
            <a:off x="9276925" y="4364879"/>
            <a:ext cx="1118880" cy="306360"/>
            <a:chOff x="9276925" y="4364879"/>
            <a:chExt cx="1118880" cy="306360"/>
          </a:xfrm>
        </p:grpSpPr>
        <mc:AlternateContent xmlns:mc="http://schemas.openxmlformats.org/markup-compatibility/2006" xmlns:p14="http://schemas.microsoft.com/office/powerpoint/2010/main">
          <mc:Choice Requires="p14">
            <p:contentPart p14:bwMode="auto" r:id="rId296">
              <p14:nvContentPartPr>
                <p14:cNvPr id="476" name="Ink 475">
                  <a:extLst>
                    <a:ext uri="{FF2B5EF4-FFF2-40B4-BE49-F238E27FC236}">
                      <a16:creationId xmlns:a16="http://schemas.microsoft.com/office/drawing/2014/main" id="{2A4B73D7-D764-39DE-415A-A34D283F3FA7}"/>
                    </a:ext>
                  </a:extLst>
                </p14:cNvPr>
                <p14:cNvContentPartPr/>
                <p14:nvPr/>
              </p14:nvContentPartPr>
              <p14:xfrm>
                <a:off x="9276925" y="4471439"/>
                <a:ext cx="73080" cy="137880"/>
              </p14:xfrm>
            </p:contentPart>
          </mc:Choice>
          <mc:Fallback xmlns="">
            <p:pic>
              <p:nvPicPr>
                <p:cNvPr id="476" name="Ink 475">
                  <a:extLst>
                    <a:ext uri="{FF2B5EF4-FFF2-40B4-BE49-F238E27FC236}">
                      <a16:creationId xmlns:a16="http://schemas.microsoft.com/office/drawing/2014/main" id="{2A4B73D7-D764-39DE-415A-A34D283F3FA7}"/>
                    </a:ext>
                  </a:extLst>
                </p:cNvPr>
                <p:cNvPicPr/>
                <p:nvPr/>
              </p:nvPicPr>
              <p:blipFill>
                <a:blip r:embed="rId297"/>
                <a:stretch>
                  <a:fillRect/>
                </a:stretch>
              </p:blipFill>
              <p:spPr>
                <a:xfrm>
                  <a:off x="9258836" y="4453439"/>
                  <a:ext cx="108896"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77" name="Ink 476">
                  <a:extLst>
                    <a:ext uri="{FF2B5EF4-FFF2-40B4-BE49-F238E27FC236}">
                      <a16:creationId xmlns:a16="http://schemas.microsoft.com/office/drawing/2014/main" id="{F1685FC9-FDD0-0B4D-8D01-92A3EA2DAAC0}"/>
                    </a:ext>
                  </a:extLst>
                </p14:cNvPr>
                <p14:cNvContentPartPr/>
                <p14:nvPr/>
              </p14:nvContentPartPr>
              <p14:xfrm>
                <a:off x="9335965" y="4469639"/>
                <a:ext cx="68760" cy="201600"/>
              </p14:xfrm>
            </p:contentPart>
          </mc:Choice>
          <mc:Fallback xmlns="">
            <p:pic>
              <p:nvPicPr>
                <p:cNvPr id="477" name="Ink 476">
                  <a:extLst>
                    <a:ext uri="{FF2B5EF4-FFF2-40B4-BE49-F238E27FC236}">
                      <a16:creationId xmlns:a16="http://schemas.microsoft.com/office/drawing/2014/main" id="{F1685FC9-FDD0-0B4D-8D01-92A3EA2DAAC0}"/>
                    </a:ext>
                  </a:extLst>
                </p:cNvPr>
                <p:cNvPicPr/>
                <p:nvPr/>
              </p:nvPicPr>
              <p:blipFill>
                <a:blip r:embed="rId299"/>
                <a:stretch>
                  <a:fillRect/>
                </a:stretch>
              </p:blipFill>
              <p:spPr>
                <a:xfrm>
                  <a:off x="9317965" y="4451607"/>
                  <a:ext cx="104400" cy="237304"/>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78" name="Ink 477">
                  <a:extLst>
                    <a:ext uri="{FF2B5EF4-FFF2-40B4-BE49-F238E27FC236}">
                      <a16:creationId xmlns:a16="http://schemas.microsoft.com/office/drawing/2014/main" id="{2ED2AC2B-11A3-E695-C063-4B86F38C0DE1}"/>
                    </a:ext>
                  </a:extLst>
                </p14:cNvPr>
                <p14:cNvContentPartPr/>
                <p14:nvPr/>
              </p14:nvContentPartPr>
              <p14:xfrm>
                <a:off x="9493285" y="4516799"/>
                <a:ext cx="88920" cy="13320"/>
              </p14:xfrm>
            </p:contentPart>
          </mc:Choice>
          <mc:Fallback xmlns="">
            <p:pic>
              <p:nvPicPr>
                <p:cNvPr id="478" name="Ink 477">
                  <a:extLst>
                    <a:ext uri="{FF2B5EF4-FFF2-40B4-BE49-F238E27FC236}">
                      <a16:creationId xmlns:a16="http://schemas.microsoft.com/office/drawing/2014/main" id="{2ED2AC2B-11A3-E695-C063-4B86F38C0DE1}"/>
                    </a:ext>
                  </a:extLst>
                </p:cNvPr>
                <p:cNvPicPr/>
                <p:nvPr/>
              </p:nvPicPr>
              <p:blipFill>
                <a:blip r:embed="rId301"/>
                <a:stretch>
                  <a:fillRect/>
                </a:stretch>
              </p:blipFill>
              <p:spPr>
                <a:xfrm>
                  <a:off x="9475285" y="4498799"/>
                  <a:ext cx="124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79" name="Ink 478">
                  <a:extLst>
                    <a:ext uri="{FF2B5EF4-FFF2-40B4-BE49-F238E27FC236}">
                      <a16:creationId xmlns:a16="http://schemas.microsoft.com/office/drawing/2014/main" id="{24809704-377B-714C-FB46-C206712B245D}"/>
                    </a:ext>
                  </a:extLst>
                </p14:cNvPr>
                <p14:cNvContentPartPr/>
                <p14:nvPr/>
              </p14:nvContentPartPr>
              <p14:xfrm>
                <a:off x="9668965" y="4438679"/>
                <a:ext cx="160200" cy="187200"/>
              </p14:xfrm>
            </p:contentPart>
          </mc:Choice>
          <mc:Fallback xmlns="">
            <p:pic>
              <p:nvPicPr>
                <p:cNvPr id="479" name="Ink 478">
                  <a:extLst>
                    <a:ext uri="{FF2B5EF4-FFF2-40B4-BE49-F238E27FC236}">
                      <a16:creationId xmlns:a16="http://schemas.microsoft.com/office/drawing/2014/main" id="{24809704-377B-714C-FB46-C206712B245D}"/>
                    </a:ext>
                  </a:extLst>
                </p:cNvPr>
                <p:cNvPicPr/>
                <p:nvPr/>
              </p:nvPicPr>
              <p:blipFill>
                <a:blip r:embed="rId303"/>
                <a:stretch>
                  <a:fillRect/>
                </a:stretch>
              </p:blipFill>
              <p:spPr>
                <a:xfrm>
                  <a:off x="9650965" y="4420679"/>
                  <a:ext cx="195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80" name="Ink 479">
                  <a:extLst>
                    <a:ext uri="{FF2B5EF4-FFF2-40B4-BE49-F238E27FC236}">
                      <a16:creationId xmlns:a16="http://schemas.microsoft.com/office/drawing/2014/main" id="{926A5994-F583-1050-F4E9-0F7C6B681B7C}"/>
                    </a:ext>
                  </a:extLst>
                </p14:cNvPr>
                <p14:cNvContentPartPr/>
                <p14:nvPr/>
              </p14:nvContentPartPr>
              <p14:xfrm>
                <a:off x="9922405" y="4471439"/>
                <a:ext cx="141120" cy="144000"/>
              </p14:xfrm>
            </p:contentPart>
          </mc:Choice>
          <mc:Fallback xmlns="">
            <p:pic>
              <p:nvPicPr>
                <p:cNvPr id="480" name="Ink 479">
                  <a:extLst>
                    <a:ext uri="{FF2B5EF4-FFF2-40B4-BE49-F238E27FC236}">
                      <a16:creationId xmlns:a16="http://schemas.microsoft.com/office/drawing/2014/main" id="{926A5994-F583-1050-F4E9-0F7C6B681B7C}"/>
                    </a:ext>
                  </a:extLst>
                </p:cNvPr>
                <p:cNvPicPr/>
                <p:nvPr/>
              </p:nvPicPr>
              <p:blipFill>
                <a:blip r:embed="rId305"/>
                <a:stretch>
                  <a:fillRect/>
                </a:stretch>
              </p:blipFill>
              <p:spPr>
                <a:xfrm>
                  <a:off x="9904405" y="4453439"/>
                  <a:ext cx="176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81" name="Ink 480">
                  <a:extLst>
                    <a:ext uri="{FF2B5EF4-FFF2-40B4-BE49-F238E27FC236}">
                      <a16:creationId xmlns:a16="http://schemas.microsoft.com/office/drawing/2014/main" id="{37685B5A-0297-193D-1200-D65B7DCA6BD2}"/>
                    </a:ext>
                  </a:extLst>
                </p14:cNvPr>
                <p14:cNvContentPartPr/>
                <p14:nvPr/>
              </p14:nvContentPartPr>
              <p14:xfrm>
                <a:off x="9927085" y="4451999"/>
                <a:ext cx="245160" cy="160560"/>
              </p14:xfrm>
            </p:contentPart>
          </mc:Choice>
          <mc:Fallback xmlns="">
            <p:pic>
              <p:nvPicPr>
                <p:cNvPr id="481" name="Ink 480">
                  <a:extLst>
                    <a:ext uri="{FF2B5EF4-FFF2-40B4-BE49-F238E27FC236}">
                      <a16:creationId xmlns:a16="http://schemas.microsoft.com/office/drawing/2014/main" id="{37685B5A-0297-193D-1200-D65B7DCA6BD2}"/>
                    </a:ext>
                  </a:extLst>
                </p:cNvPr>
                <p:cNvPicPr/>
                <p:nvPr/>
              </p:nvPicPr>
              <p:blipFill>
                <a:blip r:embed="rId307"/>
                <a:stretch>
                  <a:fillRect/>
                </a:stretch>
              </p:blipFill>
              <p:spPr>
                <a:xfrm>
                  <a:off x="9909085" y="4433999"/>
                  <a:ext cx="2808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82" name="Ink 481">
                  <a:extLst>
                    <a:ext uri="{FF2B5EF4-FFF2-40B4-BE49-F238E27FC236}">
                      <a16:creationId xmlns:a16="http://schemas.microsoft.com/office/drawing/2014/main" id="{6B3C5785-2494-4113-0F1E-FC75D7CB13FF}"/>
                    </a:ext>
                  </a:extLst>
                </p14:cNvPr>
                <p14:cNvContentPartPr/>
                <p14:nvPr/>
              </p14:nvContentPartPr>
              <p14:xfrm>
                <a:off x="10219405" y="4364879"/>
                <a:ext cx="360" cy="360"/>
              </p14:xfrm>
            </p:contentPart>
          </mc:Choice>
          <mc:Fallback xmlns="">
            <p:pic>
              <p:nvPicPr>
                <p:cNvPr id="482" name="Ink 481">
                  <a:extLst>
                    <a:ext uri="{FF2B5EF4-FFF2-40B4-BE49-F238E27FC236}">
                      <a16:creationId xmlns:a16="http://schemas.microsoft.com/office/drawing/2014/main" id="{6B3C5785-2494-4113-0F1E-FC75D7CB13FF}"/>
                    </a:ext>
                  </a:extLst>
                </p:cNvPr>
                <p:cNvPicPr/>
                <p:nvPr/>
              </p:nvPicPr>
              <p:blipFill>
                <a:blip r:embed="rId309"/>
                <a:stretch>
                  <a:fillRect/>
                </a:stretch>
              </p:blipFill>
              <p:spPr>
                <a:xfrm>
                  <a:off x="10201405" y="434687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83" name="Ink 482">
                  <a:extLst>
                    <a:ext uri="{FF2B5EF4-FFF2-40B4-BE49-F238E27FC236}">
                      <a16:creationId xmlns:a16="http://schemas.microsoft.com/office/drawing/2014/main" id="{63095DB5-B935-B8B3-5B3B-3A5331F2758C}"/>
                    </a:ext>
                  </a:extLst>
                </p14:cNvPr>
                <p14:cNvContentPartPr/>
                <p14:nvPr/>
              </p14:nvContentPartPr>
              <p14:xfrm>
                <a:off x="10316605" y="4433639"/>
                <a:ext cx="79200" cy="202320"/>
              </p14:xfrm>
            </p:contentPart>
          </mc:Choice>
          <mc:Fallback xmlns="">
            <p:pic>
              <p:nvPicPr>
                <p:cNvPr id="483" name="Ink 482">
                  <a:extLst>
                    <a:ext uri="{FF2B5EF4-FFF2-40B4-BE49-F238E27FC236}">
                      <a16:creationId xmlns:a16="http://schemas.microsoft.com/office/drawing/2014/main" id="{63095DB5-B935-B8B3-5B3B-3A5331F2758C}"/>
                    </a:ext>
                  </a:extLst>
                </p:cNvPr>
                <p:cNvPicPr/>
                <p:nvPr/>
              </p:nvPicPr>
              <p:blipFill>
                <a:blip r:embed="rId311"/>
                <a:stretch>
                  <a:fillRect/>
                </a:stretch>
              </p:blipFill>
              <p:spPr>
                <a:xfrm>
                  <a:off x="10298605" y="4415639"/>
                  <a:ext cx="114840" cy="237960"/>
                </a:xfrm>
                <a:prstGeom prst="rect">
                  <a:avLst/>
                </a:prstGeom>
              </p:spPr>
            </p:pic>
          </mc:Fallback>
        </mc:AlternateContent>
      </p:grpSp>
      <p:grpSp>
        <p:nvGrpSpPr>
          <p:cNvPr id="490" name="Group 489">
            <a:extLst>
              <a:ext uri="{FF2B5EF4-FFF2-40B4-BE49-F238E27FC236}">
                <a16:creationId xmlns:a16="http://schemas.microsoft.com/office/drawing/2014/main" id="{246E143F-5B31-1228-68C4-4257EB6B3E4F}"/>
              </a:ext>
            </a:extLst>
          </p:cNvPr>
          <p:cNvGrpSpPr/>
          <p:nvPr/>
        </p:nvGrpSpPr>
        <p:grpSpPr>
          <a:xfrm>
            <a:off x="10753285" y="4480439"/>
            <a:ext cx="900000" cy="307080"/>
            <a:chOff x="10753285" y="4480439"/>
            <a:chExt cx="900000" cy="307080"/>
          </a:xfrm>
        </p:grpSpPr>
        <mc:AlternateContent xmlns:mc="http://schemas.openxmlformats.org/markup-compatibility/2006" xmlns:p14="http://schemas.microsoft.com/office/powerpoint/2010/main">
          <mc:Choice Requires="p14">
            <p:contentPart p14:bwMode="auto" r:id="rId312">
              <p14:nvContentPartPr>
                <p14:cNvPr id="484" name="Ink 483">
                  <a:extLst>
                    <a:ext uri="{FF2B5EF4-FFF2-40B4-BE49-F238E27FC236}">
                      <a16:creationId xmlns:a16="http://schemas.microsoft.com/office/drawing/2014/main" id="{060C9A9D-6766-161D-8576-FEC39A45E7F0}"/>
                    </a:ext>
                  </a:extLst>
                </p14:cNvPr>
                <p14:cNvContentPartPr/>
                <p14:nvPr/>
              </p14:nvContentPartPr>
              <p14:xfrm>
                <a:off x="10753285" y="4480439"/>
                <a:ext cx="128520" cy="169920"/>
              </p14:xfrm>
            </p:contentPart>
          </mc:Choice>
          <mc:Fallback xmlns="">
            <p:pic>
              <p:nvPicPr>
                <p:cNvPr id="484" name="Ink 483">
                  <a:extLst>
                    <a:ext uri="{FF2B5EF4-FFF2-40B4-BE49-F238E27FC236}">
                      <a16:creationId xmlns:a16="http://schemas.microsoft.com/office/drawing/2014/main" id="{060C9A9D-6766-161D-8576-FEC39A45E7F0}"/>
                    </a:ext>
                  </a:extLst>
                </p:cNvPr>
                <p:cNvPicPr/>
                <p:nvPr/>
              </p:nvPicPr>
              <p:blipFill>
                <a:blip r:embed="rId313"/>
                <a:stretch>
                  <a:fillRect/>
                </a:stretch>
              </p:blipFill>
              <p:spPr>
                <a:xfrm>
                  <a:off x="10735285" y="4462439"/>
                  <a:ext cx="164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85" name="Ink 484">
                  <a:extLst>
                    <a:ext uri="{FF2B5EF4-FFF2-40B4-BE49-F238E27FC236}">
                      <a16:creationId xmlns:a16="http://schemas.microsoft.com/office/drawing/2014/main" id="{0BB31D32-8048-90E1-FFF7-1B1D16773339}"/>
                    </a:ext>
                  </a:extLst>
                </p14:cNvPr>
                <p14:cNvContentPartPr/>
                <p14:nvPr/>
              </p14:nvContentPartPr>
              <p14:xfrm>
                <a:off x="10953085" y="4503839"/>
                <a:ext cx="111960" cy="176760"/>
              </p14:xfrm>
            </p:contentPart>
          </mc:Choice>
          <mc:Fallback xmlns="">
            <p:pic>
              <p:nvPicPr>
                <p:cNvPr id="485" name="Ink 484">
                  <a:extLst>
                    <a:ext uri="{FF2B5EF4-FFF2-40B4-BE49-F238E27FC236}">
                      <a16:creationId xmlns:a16="http://schemas.microsoft.com/office/drawing/2014/main" id="{0BB31D32-8048-90E1-FFF7-1B1D16773339}"/>
                    </a:ext>
                  </a:extLst>
                </p:cNvPr>
                <p:cNvPicPr/>
                <p:nvPr/>
              </p:nvPicPr>
              <p:blipFill>
                <a:blip r:embed="rId315"/>
                <a:stretch>
                  <a:fillRect/>
                </a:stretch>
              </p:blipFill>
              <p:spPr>
                <a:xfrm>
                  <a:off x="10935085" y="4485839"/>
                  <a:ext cx="147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86" name="Ink 485">
                  <a:extLst>
                    <a:ext uri="{FF2B5EF4-FFF2-40B4-BE49-F238E27FC236}">
                      <a16:creationId xmlns:a16="http://schemas.microsoft.com/office/drawing/2014/main" id="{4DE4047B-D54E-F56D-4B39-9BB15AA51B69}"/>
                    </a:ext>
                  </a:extLst>
                </p14:cNvPr>
                <p14:cNvContentPartPr/>
                <p14:nvPr/>
              </p14:nvContentPartPr>
              <p14:xfrm>
                <a:off x="11122645" y="4523639"/>
                <a:ext cx="96480" cy="147240"/>
              </p14:xfrm>
            </p:contentPart>
          </mc:Choice>
          <mc:Fallback xmlns="">
            <p:pic>
              <p:nvPicPr>
                <p:cNvPr id="486" name="Ink 485">
                  <a:extLst>
                    <a:ext uri="{FF2B5EF4-FFF2-40B4-BE49-F238E27FC236}">
                      <a16:creationId xmlns:a16="http://schemas.microsoft.com/office/drawing/2014/main" id="{4DE4047B-D54E-F56D-4B39-9BB15AA51B69}"/>
                    </a:ext>
                  </a:extLst>
                </p:cNvPr>
                <p:cNvPicPr/>
                <p:nvPr/>
              </p:nvPicPr>
              <p:blipFill>
                <a:blip r:embed="rId317"/>
                <a:stretch>
                  <a:fillRect/>
                </a:stretch>
              </p:blipFill>
              <p:spPr>
                <a:xfrm>
                  <a:off x="11104645" y="4505639"/>
                  <a:ext cx="132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87" name="Ink 486">
                  <a:extLst>
                    <a:ext uri="{FF2B5EF4-FFF2-40B4-BE49-F238E27FC236}">
                      <a16:creationId xmlns:a16="http://schemas.microsoft.com/office/drawing/2014/main" id="{7667BEF9-8BE9-255C-71FA-35D2CC2F73D5}"/>
                    </a:ext>
                  </a:extLst>
                </p14:cNvPr>
                <p14:cNvContentPartPr/>
                <p14:nvPr/>
              </p14:nvContentPartPr>
              <p14:xfrm>
                <a:off x="11268085" y="4512839"/>
                <a:ext cx="175680" cy="181440"/>
              </p14:xfrm>
            </p:contentPart>
          </mc:Choice>
          <mc:Fallback xmlns="">
            <p:pic>
              <p:nvPicPr>
                <p:cNvPr id="487" name="Ink 486">
                  <a:extLst>
                    <a:ext uri="{FF2B5EF4-FFF2-40B4-BE49-F238E27FC236}">
                      <a16:creationId xmlns:a16="http://schemas.microsoft.com/office/drawing/2014/main" id="{7667BEF9-8BE9-255C-71FA-35D2CC2F73D5}"/>
                    </a:ext>
                  </a:extLst>
                </p:cNvPr>
                <p:cNvPicPr/>
                <p:nvPr/>
              </p:nvPicPr>
              <p:blipFill>
                <a:blip r:embed="rId319"/>
                <a:stretch>
                  <a:fillRect/>
                </a:stretch>
              </p:blipFill>
              <p:spPr>
                <a:xfrm>
                  <a:off x="11250122" y="4494839"/>
                  <a:ext cx="211247"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88" name="Ink 487">
                  <a:extLst>
                    <a:ext uri="{FF2B5EF4-FFF2-40B4-BE49-F238E27FC236}">
                      <a16:creationId xmlns:a16="http://schemas.microsoft.com/office/drawing/2014/main" id="{74D353DF-6A4C-F4D0-4CB6-DD248FB4258E}"/>
                    </a:ext>
                  </a:extLst>
                </p14:cNvPr>
                <p14:cNvContentPartPr/>
                <p14:nvPr/>
              </p14:nvContentPartPr>
              <p14:xfrm>
                <a:off x="11518285" y="4482599"/>
                <a:ext cx="63000" cy="187200"/>
              </p14:xfrm>
            </p:contentPart>
          </mc:Choice>
          <mc:Fallback xmlns="">
            <p:pic>
              <p:nvPicPr>
                <p:cNvPr id="488" name="Ink 487">
                  <a:extLst>
                    <a:ext uri="{FF2B5EF4-FFF2-40B4-BE49-F238E27FC236}">
                      <a16:creationId xmlns:a16="http://schemas.microsoft.com/office/drawing/2014/main" id="{74D353DF-6A4C-F4D0-4CB6-DD248FB4258E}"/>
                    </a:ext>
                  </a:extLst>
                </p:cNvPr>
                <p:cNvPicPr/>
                <p:nvPr/>
              </p:nvPicPr>
              <p:blipFill>
                <a:blip r:embed="rId321"/>
                <a:stretch>
                  <a:fillRect/>
                </a:stretch>
              </p:blipFill>
              <p:spPr>
                <a:xfrm>
                  <a:off x="11500285" y="4464599"/>
                  <a:ext cx="986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89" name="Ink 488">
                  <a:extLst>
                    <a:ext uri="{FF2B5EF4-FFF2-40B4-BE49-F238E27FC236}">
                      <a16:creationId xmlns:a16="http://schemas.microsoft.com/office/drawing/2014/main" id="{C0049C15-7977-082B-C8A2-BC6B439132CC}"/>
                    </a:ext>
                  </a:extLst>
                </p14:cNvPr>
                <p14:cNvContentPartPr/>
                <p14:nvPr/>
              </p14:nvContentPartPr>
              <p14:xfrm>
                <a:off x="11522605" y="4494479"/>
                <a:ext cx="130680" cy="293040"/>
              </p14:xfrm>
            </p:contentPart>
          </mc:Choice>
          <mc:Fallback xmlns="">
            <p:pic>
              <p:nvPicPr>
                <p:cNvPr id="489" name="Ink 488">
                  <a:extLst>
                    <a:ext uri="{FF2B5EF4-FFF2-40B4-BE49-F238E27FC236}">
                      <a16:creationId xmlns:a16="http://schemas.microsoft.com/office/drawing/2014/main" id="{C0049C15-7977-082B-C8A2-BC6B439132CC}"/>
                    </a:ext>
                  </a:extLst>
                </p:cNvPr>
                <p:cNvPicPr/>
                <p:nvPr/>
              </p:nvPicPr>
              <p:blipFill>
                <a:blip r:embed="rId323"/>
                <a:stretch>
                  <a:fillRect/>
                </a:stretch>
              </p:blipFill>
              <p:spPr>
                <a:xfrm>
                  <a:off x="11504654" y="4476479"/>
                  <a:ext cx="166222" cy="328680"/>
                </a:xfrm>
                <a:prstGeom prst="rect">
                  <a:avLst/>
                </a:prstGeom>
              </p:spPr>
            </p:pic>
          </mc:Fallback>
        </mc:AlternateContent>
      </p:grpSp>
      <p:grpSp>
        <p:nvGrpSpPr>
          <p:cNvPr id="513" name="Group 512">
            <a:extLst>
              <a:ext uri="{FF2B5EF4-FFF2-40B4-BE49-F238E27FC236}">
                <a16:creationId xmlns:a16="http://schemas.microsoft.com/office/drawing/2014/main" id="{9010152E-75AE-DF4D-9793-55BE116AA95D}"/>
              </a:ext>
            </a:extLst>
          </p:cNvPr>
          <p:cNvGrpSpPr/>
          <p:nvPr/>
        </p:nvGrpSpPr>
        <p:grpSpPr>
          <a:xfrm>
            <a:off x="6163645" y="4780679"/>
            <a:ext cx="2232360" cy="383040"/>
            <a:chOff x="6163645" y="4780679"/>
            <a:chExt cx="2232360" cy="383040"/>
          </a:xfrm>
        </p:grpSpPr>
        <mc:AlternateContent xmlns:mc="http://schemas.openxmlformats.org/markup-compatibility/2006" xmlns:p14="http://schemas.microsoft.com/office/powerpoint/2010/main">
          <mc:Choice Requires="p14">
            <p:contentPart p14:bwMode="auto" r:id="rId324">
              <p14:nvContentPartPr>
                <p14:cNvPr id="492" name="Ink 491">
                  <a:extLst>
                    <a:ext uri="{FF2B5EF4-FFF2-40B4-BE49-F238E27FC236}">
                      <a16:creationId xmlns:a16="http://schemas.microsoft.com/office/drawing/2014/main" id="{3861EEC7-5CFF-DE5D-CEB3-75C70F9D65A8}"/>
                    </a:ext>
                  </a:extLst>
                </p14:cNvPr>
                <p14:cNvContentPartPr/>
                <p14:nvPr/>
              </p14:nvContentPartPr>
              <p14:xfrm>
                <a:off x="6163645" y="4780679"/>
                <a:ext cx="91800" cy="297360"/>
              </p14:xfrm>
            </p:contentPart>
          </mc:Choice>
          <mc:Fallback xmlns="">
            <p:pic>
              <p:nvPicPr>
                <p:cNvPr id="492" name="Ink 491">
                  <a:extLst>
                    <a:ext uri="{FF2B5EF4-FFF2-40B4-BE49-F238E27FC236}">
                      <a16:creationId xmlns:a16="http://schemas.microsoft.com/office/drawing/2014/main" id="{3861EEC7-5CFF-DE5D-CEB3-75C70F9D65A8}"/>
                    </a:ext>
                  </a:extLst>
                </p:cNvPr>
                <p:cNvPicPr/>
                <p:nvPr/>
              </p:nvPicPr>
              <p:blipFill>
                <a:blip r:embed="rId325"/>
                <a:stretch>
                  <a:fillRect/>
                </a:stretch>
              </p:blipFill>
              <p:spPr>
                <a:xfrm>
                  <a:off x="6145645" y="4762679"/>
                  <a:ext cx="1274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93" name="Ink 492">
                  <a:extLst>
                    <a:ext uri="{FF2B5EF4-FFF2-40B4-BE49-F238E27FC236}">
                      <a16:creationId xmlns:a16="http://schemas.microsoft.com/office/drawing/2014/main" id="{74C289A4-97C3-CBCB-3D96-151E183458E5}"/>
                    </a:ext>
                  </a:extLst>
                </p14:cNvPr>
                <p14:cNvContentPartPr/>
                <p14:nvPr/>
              </p14:nvContentPartPr>
              <p14:xfrm>
                <a:off x="6354085" y="4881479"/>
                <a:ext cx="130320" cy="169560"/>
              </p14:xfrm>
            </p:contentPart>
          </mc:Choice>
          <mc:Fallback xmlns="">
            <p:pic>
              <p:nvPicPr>
                <p:cNvPr id="493" name="Ink 492">
                  <a:extLst>
                    <a:ext uri="{FF2B5EF4-FFF2-40B4-BE49-F238E27FC236}">
                      <a16:creationId xmlns:a16="http://schemas.microsoft.com/office/drawing/2014/main" id="{74C289A4-97C3-CBCB-3D96-151E183458E5}"/>
                    </a:ext>
                  </a:extLst>
                </p:cNvPr>
                <p:cNvPicPr/>
                <p:nvPr/>
              </p:nvPicPr>
              <p:blipFill>
                <a:blip r:embed="rId327"/>
                <a:stretch>
                  <a:fillRect/>
                </a:stretch>
              </p:blipFill>
              <p:spPr>
                <a:xfrm>
                  <a:off x="6336035" y="4863479"/>
                  <a:ext cx="166059"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494" name="Ink 493">
                  <a:extLst>
                    <a:ext uri="{FF2B5EF4-FFF2-40B4-BE49-F238E27FC236}">
                      <a16:creationId xmlns:a16="http://schemas.microsoft.com/office/drawing/2014/main" id="{96A3927F-E4B9-9775-3846-59D23867657F}"/>
                    </a:ext>
                  </a:extLst>
                </p14:cNvPr>
                <p14:cNvContentPartPr/>
                <p14:nvPr/>
              </p14:nvContentPartPr>
              <p14:xfrm>
                <a:off x="6544165" y="4878239"/>
                <a:ext cx="124200" cy="282240"/>
              </p14:xfrm>
            </p:contentPart>
          </mc:Choice>
          <mc:Fallback xmlns="">
            <p:pic>
              <p:nvPicPr>
                <p:cNvPr id="494" name="Ink 493">
                  <a:extLst>
                    <a:ext uri="{FF2B5EF4-FFF2-40B4-BE49-F238E27FC236}">
                      <a16:creationId xmlns:a16="http://schemas.microsoft.com/office/drawing/2014/main" id="{96A3927F-E4B9-9775-3846-59D23867657F}"/>
                    </a:ext>
                  </a:extLst>
                </p:cNvPr>
                <p:cNvPicPr/>
                <p:nvPr/>
              </p:nvPicPr>
              <p:blipFill>
                <a:blip r:embed="rId329"/>
                <a:stretch>
                  <a:fillRect/>
                </a:stretch>
              </p:blipFill>
              <p:spPr>
                <a:xfrm>
                  <a:off x="6526217" y="4860239"/>
                  <a:ext cx="159737"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95" name="Ink 494">
                  <a:extLst>
                    <a:ext uri="{FF2B5EF4-FFF2-40B4-BE49-F238E27FC236}">
                      <a16:creationId xmlns:a16="http://schemas.microsoft.com/office/drawing/2014/main" id="{8423891C-63D7-035A-C1A4-60172BC19614}"/>
                    </a:ext>
                  </a:extLst>
                </p14:cNvPr>
                <p14:cNvContentPartPr/>
                <p14:nvPr/>
              </p14:nvContentPartPr>
              <p14:xfrm>
                <a:off x="6749005" y="4894079"/>
                <a:ext cx="102240" cy="171360"/>
              </p14:xfrm>
            </p:contentPart>
          </mc:Choice>
          <mc:Fallback xmlns="">
            <p:pic>
              <p:nvPicPr>
                <p:cNvPr id="495" name="Ink 494">
                  <a:extLst>
                    <a:ext uri="{FF2B5EF4-FFF2-40B4-BE49-F238E27FC236}">
                      <a16:creationId xmlns:a16="http://schemas.microsoft.com/office/drawing/2014/main" id="{8423891C-63D7-035A-C1A4-60172BC19614}"/>
                    </a:ext>
                  </a:extLst>
                </p:cNvPr>
                <p:cNvPicPr/>
                <p:nvPr/>
              </p:nvPicPr>
              <p:blipFill>
                <a:blip r:embed="rId331"/>
                <a:stretch>
                  <a:fillRect/>
                </a:stretch>
              </p:blipFill>
              <p:spPr>
                <a:xfrm>
                  <a:off x="6731005" y="4876117"/>
                  <a:ext cx="137880" cy="206925"/>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96" name="Ink 495">
                  <a:extLst>
                    <a:ext uri="{FF2B5EF4-FFF2-40B4-BE49-F238E27FC236}">
                      <a16:creationId xmlns:a16="http://schemas.microsoft.com/office/drawing/2014/main" id="{D17ACC8E-2AE0-79F5-FAB4-5DFF86BCD20C}"/>
                    </a:ext>
                  </a:extLst>
                </p14:cNvPr>
                <p14:cNvContentPartPr/>
                <p14:nvPr/>
              </p14:nvContentPartPr>
              <p14:xfrm>
                <a:off x="6921445" y="4888319"/>
                <a:ext cx="184680" cy="140400"/>
              </p14:xfrm>
            </p:contentPart>
          </mc:Choice>
          <mc:Fallback xmlns="">
            <p:pic>
              <p:nvPicPr>
                <p:cNvPr id="496" name="Ink 495">
                  <a:extLst>
                    <a:ext uri="{FF2B5EF4-FFF2-40B4-BE49-F238E27FC236}">
                      <a16:creationId xmlns:a16="http://schemas.microsoft.com/office/drawing/2014/main" id="{D17ACC8E-2AE0-79F5-FAB4-5DFF86BCD20C}"/>
                    </a:ext>
                  </a:extLst>
                </p:cNvPr>
                <p:cNvPicPr/>
                <p:nvPr/>
              </p:nvPicPr>
              <p:blipFill>
                <a:blip r:embed="rId333"/>
                <a:stretch>
                  <a:fillRect/>
                </a:stretch>
              </p:blipFill>
              <p:spPr>
                <a:xfrm>
                  <a:off x="6903445" y="4870319"/>
                  <a:ext cx="2203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97" name="Ink 496">
                  <a:extLst>
                    <a:ext uri="{FF2B5EF4-FFF2-40B4-BE49-F238E27FC236}">
                      <a16:creationId xmlns:a16="http://schemas.microsoft.com/office/drawing/2014/main" id="{30D20C56-B5F9-1FD9-0AA3-79EF68B6F4A4}"/>
                    </a:ext>
                  </a:extLst>
                </p14:cNvPr>
                <p14:cNvContentPartPr/>
                <p14:nvPr/>
              </p14:nvContentPartPr>
              <p14:xfrm>
                <a:off x="7184965" y="4905599"/>
                <a:ext cx="52560" cy="175680"/>
              </p14:xfrm>
            </p:contentPart>
          </mc:Choice>
          <mc:Fallback xmlns="">
            <p:pic>
              <p:nvPicPr>
                <p:cNvPr id="497" name="Ink 496">
                  <a:extLst>
                    <a:ext uri="{FF2B5EF4-FFF2-40B4-BE49-F238E27FC236}">
                      <a16:creationId xmlns:a16="http://schemas.microsoft.com/office/drawing/2014/main" id="{30D20C56-B5F9-1FD9-0AA3-79EF68B6F4A4}"/>
                    </a:ext>
                  </a:extLst>
                </p:cNvPr>
                <p:cNvPicPr/>
                <p:nvPr/>
              </p:nvPicPr>
              <p:blipFill>
                <a:blip r:embed="rId335"/>
                <a:stretch>
                  <a:fillRect/>
                </a:stretch>
              </p:blipFill>
              <p:spPr>
                <a:xfrm>
                  <a:off x="7166965" y="4887599"/>
                  <a:ext cx="882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98" name="Ink 497">
                  <a:extLst>
                    <a:ext uri="{FF2B5EF4-FFF2-40B4-BE49-F238E27FC236}">
                      <a16:creationId xmlns:a16="http://schemas.microsoft.com/office/drawing/2014/main" id="{8019908E-0A9A-0A2C-0967-1B75C1B58AE8}"/>
                    </a:ext>
                  </a:extLst>
                </p14:cNvPr>
                <p14:cNvContentPartPr/>
                <p14:nvPr/>
              </p14:nvContentPartPr>
              <p14:xfrm>
                <a:off x="7189285" y="4969679"/>
                <a:ext cx="111960" cy="13320"/>
              </p14:xfrm>
            </p:contentPart>
          </mc:Choice>
          <mc:Fallback xmlns="">
            <p:pic>
              <p:nvPicPr>
                <p:cNvPr id="498" name="Ink 497">
                  <a:extLst>
                    <a:ext uri="{FF2B5EF4-FFF2-40B4-BE49-F238E27FC236}">
                      <a16:creationId xmlns:a16="http://schemas.microsoft.com/office/drawing/2014/main" id="{8019908E-0A9A-0A2C-0967-1B75C1B58AE8}"/>
                    </a:ext>
                  </a:extLst>
                </p:cNvPr>
                <p:cNvPicPr/>
                <p:nvPr/>
              </p:nvPicPr>
              <p:blipFill>
                <a:blip r:embed="rId337"/>
                <a:stretch>
                  <a:fillRect/>
                </a:stretch>
              </p:blipFill>
              <p:spPr>
                <a:xfrm>
                  <a:off x="7171227" y="4951679"/>
                  <a:ext cx="147715"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00" name="Ink 499">
                  <a:extLst>
                    <a:ext uri="{FF2B5EF4-FFF2-40B4-BE49-F238E27FC236}">
                      <a16:creationId xmlns:a16="http://schemas.microsoft.com/office/drawing/2014/main" id="{3B8184FA-6C3E-E2F9-82C3-287C824B5A8F}"/>
                    </a:ext>
                  </a:extLst>
                </p14:cNvPr>
                <p14:cNvContentPartPr/>
                <p14:nvPr/>
              </p14:nvContentPartPr>
              <p14:xfrm>
                <a:off x="7350565" y="5034479"/>
                <a:ext cx="98280" cy="9720"/>
              </p14:xfrm>
            </p:contentPart>
          </mc:Choice>
          <mc:Fallback xmlns="">
            <p:pic>
              <p:nvPicPr>
                <p:cNvPr id="500" name="Ink 499">
                  <a:extLst>
                    <a:ext uri="{FF2B5EF4-FFF2-40B4-BE49-F238E27FC236}">
                      <a16:creationId xmlns:a16="http://schemas.microsoft.com/office/drawing/2014/main" id="{3B8184FA-6C3E-E2F9-82C3-287C824B5A8F}"/>
                    </a:ext>
                  </a:extLst>
                </p:cNvPr>
                <p:cNvPicPr/>
                <p:nvPr/>
              </p:nvPicPr>
              <p:blipFill>
                <a:blip r:embed="rId339"/>
                <a:stretch>
                  <a:fillRect/>
                </a:stretch>
              </p:blipFill>
              <p:spPr>
                <a:xfrm>
                  <a:off x="7332499" y="5015787"/>
                  <a:ext cx="134051"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01" name="Ink 500">
                  <a:extLst>
                    <a:ext uri="{FF2B5EF4-FFF2-40B4-BE49-F238E27FC236}">
                      <a16:creationId xmlns:a16="http://schemas.microsoft.com/office/drawing/2014/main" id="{3D6BB825-6934-E4BE-03D8-4AEDD3DBA860}"/>
                    </a:ext>
                  </a:extLst>
                </p14:cNvPr>
                <p14:cNvContentPartPr/>
                <p14:nvPr/>
              </p14:nvContentPartPr>
              <p14:xfrm>
                <a:off x="7589245" y="4908479"/>
                <a:ext cx="178920" cy="167040"/>
              </p14:xfrm>
            </p:contentPart>
          </mc:Choice>
          <mc:Fallback xmlns="">
            <p:pic>
              <p:nvPicPr>
                <p:cNvPr id="501" name="Ink 500">
                  <a:extLst>
                    <a:ext uri="{FF2B5EF4-FFF2-40B4-BE49-F238E27FC236}">
                      <a16:creationId xmlns:a16="http://schemas.microsoft.com/office/drawing/2014/main" id="{3D6BB825-6934-E4BE-03D8-4AEDD3DBA860}"/>
                    </a:ext>
                  </a:extLst>
                </p:cNvPr>
                <p:cNvPicPr/>
                <p:nvPr/>
              </p:nvPicPr>
              <p:blipFill>
                <a:blip r:embed="rId341"/>
                <a:stretch>
                  <a:fillRect/>
                </a:stretch>
              </p:blipFill>
              <p:spPr>
                <a:xfrm>
                  <a:off x="7571245" y="4890518"/>
                  <a:ext cx="214560" cy="202603"/>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02" name="Ink 501">
                  <a:extLst>
                    <a:ext uri="{FF2B5EF4-FFF2-40B4-BE49-F238E27FC236}">
                      <a16:creationId xmlns:a16="http://schemas.microsoft.com/office/drawing/2014/main" id="{2B983B41-ABC9-1F20-E666-AF9A9FCA322A}"/>
                    </a:ext>
                  </a:extLst>
                </p14:cNvPr>
                <p14:cNvContentPartPr/>
                <p14:nvPr/>
              </p14:nvContentPartPr>
              <p14:xfrm>
                <a:off x="7820005" y="4941599"/>
                <a:ext cx="135360" cy="151200"/>
              </p14:xfrm>
            </p:contentPart>
          </mc:Choice>
          <mc:Fallback xmlns="">
            <p:pic>
              <p:nvPicPr>
                <p:cNvPr id="502" name="Ink 501">
                  <a:extLst>
                    <a:ext uri="{FF2B5EF4-FFF2-40B4-BE49-F238E27FC236}">
                      <a16:creationId xmlns:a16="http://schemas.microsoft.com/office/drawing/2014/main" id="{2B983B41-ABC9-1F20-E666-AF9A9FCA322A}"/>
                    </a:ext>
                  </a:extLst>
                </p:cNvPr>
                <p:cNvPicPr/>
                <p:nvPr/>
              </p:nvPicPr>
              <p:blipFill>
                <a:blip r:embed="rId343"/>
                <a:stretch>
                  <a:fillRect/>
                </a:stretch>
              </p:blipFill>
              <p:spPr>
                <a:xfrm>
                  <a:off x="7802005" y="4923556"/>
                  <a:ext cx="171000" cy="186925"/>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03" name="Ink 502">
                  <a:extLst>
                    <a:ext uri="{FF2B5EF4-FFF2-40B4-BE49-F238E27FC236}">
                      <a16:creationId xmlns:a16="http://schemas.microsoft.com/office/drawing/2014/main" id="{DBF328C9-F106-DB55-F14B-A049326C27C6}"/>
                    </a:ext>
                  </a:extLst>
                </p14:cNvPr>
                <p14:cNvContentPartPr/>
                <p14:nvPr/>
              </p14:nvContentPartPr>
              <p14:xfrm>
                <a:off x="8040685" y="4926839"/>
                <a:ext cx="135720" cy="236880"/>
              </p14:xfrm>
            </p:contentPart>
          </mc:Choice>
          <mc:Fallback xmlns="">
            <p:pic>
              <p:nvPicPr>
                <p:cNvPr id="503" name="Ink 502">
                  <a:extLst>
                    <a:ext uri="{FF2B5EF4-FFF2-40B4-BE49-F238E27FC236}">
                      <a16:creationId xmlns:a16="http://schemas.microsoft.com/office/drawing/2014/main" id="{DBF328C9-F106-DB55-F14B-A049326C27C6}"/>
                    </a:ext>
                  </a:extLst>
                </p:cNvPr>
                <p:cNvPicPr/>
                <p:nvPr/>
              </p:nvPicPr>
              <p:blipFill>
                <a:blip r:embed="rId345"/>
                <a:stretch>
                  <a:fillRect/>
                </a:stretch>
              </p:blipFill>
              <p:spPr>
                <a:xfrm>
                  <a:off x="8022733" y="4908839"/>
                  <a:ext cx="171266"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04" name="Ink 503">
                  <a:extLst>
                    <a:ext uri="{FF2B5EF4-FFF2-40B4-BE49-F238E27FC236}">
                      <a16:creationId xmlns:a16="http://schemas.microsoft.com/office/drawing/2014/main" id="{953692B7-6D9A-87EA-E748-6D7F7CB94DE1}"/>
                    </a:ext>
                  </a:extLst>
                </p14:cNvPr>
                <p14:cNvContentPartPr/>
                <p14:nvPr/>
              </p14:nvContentPartPr>
              <p14:xfrm>
                <a:off x="8304925" y="5022959"/>
                <a:ext cx="91080" cy="18720"/>
              </p14:xfrm>
            </p:contentPart>
          </mc:Choice>
          <mc:Fallback xmlns="">
            <p:pic>
              <p:nvPicPr>
                <p:cNvPr id="504" name="Ink 503">
                  <a:extLst>
                    <a:ext uri="{FF2B5EF4-FFF2-40B4-BE49-F238E27FC236}">
                      <a16:creationId xmlns:a16="http://schemas.microsoft.com/office/drawing/2014/main" id="{953692B7-6D9A-87EA-E748-6D7F7CB94DE1}"/>
                    </a:ext>
                  </a:extLst>
                </p:cNvPr>
                <p:cNvPicPr/>
                <p:nvPr/>
              </p:nvPicPr>
              <p:blipFill>
                <a:blip r:embed="rId347"/>
                <a:stretch>
                  <a:fillRect/>
                </a:stretch>
              </p:blipFill>
              <p:spPr>
                <a:xfrm>
                  <a:off x="8286996" y="5004959"/>
                  <a:ext cx="126580" cy="54360"/>
                </a:xfrm>
                <a:prstGeom prst="rect">
                  <a:avLst/>
                </a:prstGeom>
              </p:spPr>
            </p:pic>
          </mc:Fallback>
        </mc:AlternateContent>
      </p:grpSp>
      <p:grpSp>
        <p:nvGrpSpPr>
          <p:cNvPr id="512" name="Group 511">
            <a:extLst>
              <a:ext uri="{FF2B5EF4-FFF2-40B4-BE49-F238E27FC236}">
                <a16:creationId xmlns:a16="http://schemas.microsoft.com/office/drawing/2014/main" id="{7CF80BE9-4BF9-5CEB-D8C3-72C5B1D14EE5}"/>
              </a:ext>
            </a:extLst>
          </p:cNvPr>
          <p:cNvGrpSpPr/>
          <p:nvPr/>
        </p:nvGrpSpPr>
        <p:grpSpPr>
          <a:xfrm>
            <a:off x="8563405" y="4890119"/>
            <a:ext cx="1413360" cy="365760"/>
            <a:chOff x="8563405" y="4890119"/>
            <a:chExt cx="1413360" cy="365760"/>
          </a:xfrm>
        </p:grpSpPr>
        <mc:AlternateContent xmlns:mc="http://schemas.openxmlformats.org/markup-compatibility/2006" xmlns:p14="http://schemas.microsoft.com/office/powerpoint/2010/main">
          <mc:Choice Requires="p14">
            <p:contentPart p14:bwMode="auto" r:id="rId348">
              <p14:nvContentPartPr>
                <p14:cNvPr id="505" name="Ink 504">
                  <a:extLst>
                    <a:ext uri="{FF2B5EF4-FFF2-40B4-BE49-F238E27FC236}">
                      <a16:creationId xmlns:a16="http://schemas.microsoft.com/office/drawing/2014/main" id="{6DED095A-2011-8F38-0577-6E18B11D63CB}"/>
                    </a:ext>
                  </a:extLst>
                </p14:cNvPr>
                <p14:cNvContentPartPr/>
                <p14:nvPr/>
              </p14:nvContentPartPr>
              <p14:xfrm>
                <a:off x="8563405" y="4931879"/>
                <a:ext cx="135360" cy="160200"/>
              </p14:xfrm>
            </p:contentPart>
          </mc:Choice>
          <mc:Fallback xmlns="">
            <p:pic>
              <p:nvPicPr>
                <p:cNvPr id="505" name="Ink 504">
                  <a:extLst>
                    <a:ext uri="{FF2B5EF4-FFF2-40B4-BE49-F238E27FC236}">
                      <a16:creationId xmlns:a16="http://schemas.microsoft.com/office/drawing/2014/main" id="{6DED095A-2011-8F38-0577-6E18B11D63CB}"/>
                    </a:ext>
                  </a:extLst>
                </p:cNvPr>
                <p:cNvPicPr/>
                <p:nvPr/>
              </p:nvPicPr>
              <p:blipFill>
                <a:blip r:embed="rId349"/>
                <a:stretch>
                  <a:fillRect/>
                </a:stretch>
              </p:blipFill>
              <p:spPr>
                <a:xfrm>
                  <a:off x="8545405" y="4913879"/>
                  <a:ext cx="171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06" name="Ink 505">
                  <a:extLst>
                    <a:ext uri="{FF2B5EF4-FFF2-40B4-BE49-F238E27FC236}">
                      <a16:creationId xmlns:a16="http://schemas.microsoft.com/office/drawing/2014/main" id="{452E9B11-C4D3-1566-AF64-481B33A993F5}"/>
                    </a:ext>
                  </a:extLst>
                </p14:cNvPr>
                <p14:cNvContentPartPr/>
                <p14:nvPr/>
              </p14:nvContentPartPr>
              <p14:xfrm>
                <a:off x="8817205" y="4900919"/>
                <a:ext cx="12240" cy="179640"/>
              </p14:xfrm>
            </p:contentPart>
          </mc:Choice>
          <mc:Fallback xmlns="">
            <p:pic>
              <p:nvPicPr>
                <p:cNvPr id="506" name="Ink 505">
                  <a:extLst>
                    <a:ext uri="{FF2B5EF4-FFF2-40B4-BE49-F238E27FC236}">
                      <a16:creationId xmlns:a16="http://schemas.microsoft.com/office/drawing/2014/main" id="{452E9B11-C4D3-1566-AF64-481B33A993F5}"/>
                    </a:ext>
                  </a:extLst>
                </p:cNvPr>
                <p:cNvPicPr/>
                <p:nvPr/>
              </p:nvPicPr>
              <p:blipFill>
                <a:blip r:embed="rId351"/>
                <a:stretch>
                  <a:fillRect/>
                </a:stretch>
              </p:blipFill>
              <p:spPr>
                <a:xfrm>
                  <a:off x="8799205" y="4882919"/>
                  <a:ext cx="478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07" name="Ink 506">
                  <a:extLst>
                    <a:ext uri="{FF2B5EF4-FFF2-40B4-BE49-F238E27FC236}">
                      <a16:creationId xmlns:a16="http://schemas.microsoft.com/office/drawing/2014/main" id="{38B2D831-00AC-B281-2A68-952198A851CB}"/>
                    </a:ext>
                  </a:extLst>
                </p14:cNvPr>
                <p14:cNvContentPartPr/>
                <p14:nvPr/>
              </p14:nvContentPartPr>
              <p14:xfrm>
                <a:off x="8928445" y="4890119"/>
                <a:ext cx="38160" cy="198000"/>
              </p14:xfrm>
            </p:contentPart>
          </mc:Choice>
          <mc:Fallback xmlns="">
            <p:pic>
              <p:nvPicPr>
                <p:cNvPr id="507" name="Ink 506">
                  <a:extLst>
                    <a:ext uri="{FF2B5EF4-FFF2-40B4-BE49-F238E27FC236}">
                      <a16:creationId xmlns:a16="http://schemas.microsoft.com/office/drawing/2014/main" id="{38B2D831-00AC-B281-2A68-952198A851CB}"/>
                    </a:ext>
                  </a:extLst>
                </p:cNvPr>
                <p:cNvPicPr/>
                <p:nvPr/>
              </p:nvPicPr>
              <p:blipFill>
                <a:blip r:embed="rId353"/>
                <a:stretch>
                  <a:fillRect/>
                </a:stretch>
              </p:blipFill>
              <p:spPr>
                <a:xfrm>
                  <a:off x="8910445" y="4872152"/>
                  <a:ext cx="73800" cy="233575"/>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08" name="Ink 507">
                  <a:extLst>
                    <a:ext uri="{FF2B5EF4-FFF2-40B4-BE49-F238E27FC236}">
                      <a16:creationId xmlns:a16="http://schemas.microsoft.com/office/drawing/2014/main" id="{60799AE4-A967-F517-DBF5-0DC1975FE800}"/>
                    </a:ext>
                  </a:extLst>
                </p14:cNvPr>
                <p14:cNvContentPartPr/>
                <p14:nvPr/>
              </p14:nvContentPartPr>
              <p14:xfrm>
                <a:off x="9032485" y="4954199"/>
                <a:ext cx="141480" cy="301680"/>
              </p14:xfrm>
            </p:contentPart>
          </mc:Choice>
          <mc:Fallback xmlns="">
            <p:pic>
              <p:nvPicPr>
                <p:cNvPr id="508" name="Ink 507">
                  <a:extLst>
                    <a:ext uri="{FF2B5EF4-FFF2-40B4-BE49-F238E27FC236}">
                      <a16:creationId xmlns:a16="http://schemas.microsoft.com/office/drawing/2014/main" id="{60799AE4-A967-F517-DBF5-0DC1975FE800}"/>
                    </a:ext>
                  </a:extLst>
                </p:cNvPr>
                <p:cNvPicPr/>
                <p:nvPr/>
              </p:nvPicPr>
              <p:blipFill>
                <a:blip r:embed="rId355"/>
                <a:stretch>
                  <a:fillRect/>
                </a:stretch>
              </p:blipFill>
              <p:spPr>
                <a:xfrm>
                  <a:off x="9014531" y="4936199"/>
                  <a:ext cx="17703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09" name="Ink 508">
                  <a:extLst>
                    <a:ext uri="{FF2B5EF4-FFF2-40B4-BE49-F238E27FC236}">
                      <a16:creationId xmlns:a16="http://schemas.microsoft.com/office/drawing/2014/main" id="{A2867404-7DD2-C839-F65F-A8747FE3B1E4}"/>
                    </a:ext>
                  </a:extLst>
                </p14:cNvPr>
                <p14:cNvContentPartPr/>
                <p14:nvPr/>
              </p14:nvContentPartPr>
              <p14:xfrm>
                <a:off x="9301765" y="4978679"/>
                <a:ext cx="141120" cy="176760"/>
              </p14:xfrm>
            </p:contentPart>
          </mc:Choice>
          <mc:Fallback xmlns="">
            <p:pic>
              <p:nvPicPr>
                <p:cNvPr id="509" name="Ink 508">
                  <a:extLst>
                    <a:ext uri="{FF2B5EF4-FFF2-40B4-BE49-F238E27FC236}">
                      <a16:creationId xmlns:a16="http://schemas.microsoft.com/office/drawing/2014/main" id="{A2867404-7DD2-C839-F65F-A8747FE3B1E4}"/>
                    </a:ext>
                  </a:extLst>
                </p:cNvPr>
                <p:cNvPicPr/>
                <p:nvPr/>
              </p:nvPicPr>
              <p:blipFill>
                <a:blip r:embed="rId357"/>
                <a:stretch>
                  <a:fillRect/>
                </a:stretch>
              </p:blipFill>
              <p:spPr>
                <a:xfrm>
                  <a:off x="9283765" y="4960679"/>
                  <a:ext cx="176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10" name="Ink 509">
                  <a:extLst>
                    <a:ext uri="{FF2B5EF4-FFF2-40B4-BE49-F238E27FC236}">
                      <a16:creationId xmlns:a16="http://schemas.microsoft.com/office/drawing/2014/main" id="{5301F489-43A3-11C1-CE0B-F75B596DFCC9}"/>
                    </a:ext>
                  </a:extLst>
                </p14:cNvPr>
                <p14:cNvContentPartPr/>
                <p14:nvPr/>
              </p14:nvContentPartPr>
              <p14:xfrm>
                <a:off x="9545845" y="4977599"/>
                <a:ext cx="128160" cy="204120"/>
              </p14:xfrm>
            </p:contentPart>
          </mc:Choice>
          <mc:Fallback xmlns="">
            <p:pic>
              <p:nvPicPr>
                <p:cNvPr id="510" name="Ink 509">
                  <a:extLst>
                    <a:ext uri="{FF2B5EF4-FFF2-40B4-BE49-F238E27FC236}">
                      <a16:creationId xmlns:a16="http://schemas.microsoft.com/office/drawing/2014/main" id="{5301F489-43A3-11C1-CE0B-F75B596DFCC9}"/>
                    </a:ext>
                  </a:extLst>
                </p:cNvPr>
                <p:cNvPicPr/>
                <p:nvPr/>
              </p:nvPicPr>
              <p:blipFill>
                <a:blip r:embed="rId359"/>
                <a:stretch>
                  <a:fillRect/>
                </a:stretch>
              </p:blipFill>
              <p:spPr>
                <a:xfrm>
                  <a:off x="9527845" y="4959631"/>
                  <a:ext cx="163800" cy="239697"/>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11" name="Ink 510">
                  <a:extLst>
                    <a:ext uri="{FF2B5EF4-FFF2-40B4-BE49-F238E27FC236}">
                      <a16:creationId xmlns:a16="http://schemas.microsoft.com/office/drawing/2014/main" id="{C4AF0D01-58ED-375C-C49D-071AFE490FCD}"/>
                    </a:ext>
                  </a:extLst>
                </p14:cNvPr>
                <p14:cNvContentPartPr/>
                <p14:nvPr/>
              </p14:nvContentPartPr>
              <p14:xfrm>
                <a:off x="9806485" y="4904519"/>
                <a:ext cx="170280" cy="251280"/>
              </p14:xfrm>
            </p:contentPart>
          </mc:Choice>
          <mc:Fallback xmlns="">
            <p:pic>
              <p:nvPicPr>
                <p:cNvPr id="511" name="Ink 510">
                  <a:extLst>
                    <a:ext uri="{FF2B5EF4-FFF2-40B4-BE49-F238E27FC236}">
                      <a16:creationId xmlns:a16="http://schemas.microsoft.com/office/drawing/2014/main" id="{C4AF0D01-58ED-375C-C49D-071AFE490FCD}"/>
                    </a:ext>
                  </a:extLst>
                </p:cNvPr>
                <p:cNvPicPr/>
                <p:nvPr/>
              </p:nvPicPr>
              <p:blipFill>
                <a:blip r:embed="rId361"/>
                <a:stretch>
                  <a:fillRect/>
                </a:stretch>
              </p:blipFill>
              <p:spPr>
                <a:xfrm>
                  <a:off x="9788523" y="4886493"/>
                  <a:ext cx="205845" cy="286971"/>
                </a:xfrm>
                <a:prstGeom prst="rect">
                  <a:avLst/>
                </a:prstGeom>
              </p:spPr>
            </p:pic>
          </mc:Fallback>
        </mc:AlternateContent>
      </p:grpSp>
      <p:grpSp>
        <p:nvGrpSpPr>
          <p:cNvPr id="525" name="Group 524">
            <a:extLst>
              <a:ext uri="{FF2B5EF4-FFF2-40B4-BE49-F238E27FC236}">
                <a16:creationId xmlns:a16="http://schemas.microsoft.com/office/drawing/2014/main" id="{A620BB5B-EBE8-BAB0-6550-94E4B4B1D007}"/>
              </a:ext>
            </a:extLst>
          </p:cNvPr>
          <p:cNvGrpSpPr/>
          <p:nvPr/>
        </p:nvGrpSpPr>
        <p:grpSpPr>
          <a:xfrm>
            <a:off x="10143445" y="4918559"/>
            <a:ext cx="1707120" cy="330840"/>
            <a:chOff x="10143445" y="4918559"/>
            <a:chExt cx="1707120" cy="330840"/>
          </a:xfrm>
        </p:grpSpPr>
        <mc:AlternateContent xmlns:mc="http://schemas.openxmlformats.org/markup-compatibility/2006" xmlns:p14="http://schemas.microsoft.com/office/powerpoint/2010/main">
          <mc:Choice Requires="p14">
            <p:contentPart p14:bwMode="auto" r:id="rId362">
              <p14:nvContentPartPr>
                <p14:cNvPr id="514" name="Ink 513">
                  <a:extLst>
                    <a:ext uri="{FF2B5EF4-FFF2-40B4-BE49-F238E27FC236}">
                      <a16:creationId xmlns:a16="http://schemas.microsoft.com/office/drawing/2014/main" id="{7C1440A1-E22D-BF50-2C89-403F639AC4AC}"/>
                    </a:ext>
                  </a:extLst>
                </p14:cNvPr>
                <p14:cNvContentPartPr/>
                <p14:nvPr/>
              </p14:nvContentPartPr>
              <p14:xfrm>
                <a:off x="10143445" y="5106119"/>
                <a:ext cx="104040" cy="9720"/>
              </p14:xfrm>
            </p:contentPart>
          </mc:Choice>
          <mc:Fallback xmlns="">
            <p:pic>
              <p:nvPicPr>
                <p:cNvPr id="514" name="Ink 513">
                  <a:extLst>
                    <a:ext uri="{FF2B5EF4-FFF2-40B4-BE49-F238E27FC236}">
                      <a16:creationId xmlns:a16="http://schemas.microsoft.com/office/drawing/2014/main" id="{7C1440A1-E22D-BF50-2C89-403F639AC4AC}"/>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15" name="Ink 514">
                  <a:extLst>
                    <a:ext uri="{FF2B5EF4-FFF2-40B4-BE49-F238E27FC236}">
                      <a16:creationId xmlns:a16="http://schemas.microsoft.com/office/drawing/2014/main" id="{6E5A0654-AC32-6A8A-F7D2-062218D2879C}"/>
                    </a:ext>
                  </a:extLst>
                </p14:cNvPr>
                <p14:cNvContentPartPr/>
                <p14:nvPr/>
              </p14:nvContentPartPr>
              <p14:xfrm>
                <a:off x="10389325" y="4999199"/>
                <a:ext cx="186480" cy="158400"/>
              </p14:xfrm>
            </p:contentPart>
          </mc:Choice>
          <mc:Fallback xmlns="">
            <p:pic>
              <p:nvPicPr>
                <p:cNvPr id="515" name="Ink 514">
                  <a:extLst>
                    <a:ext uri="{FF2B5EF4-FFF2-40B4-BE49-F238E27FC236}">
                      <a16:creationId xmlns:a16="http://schemas.microsoft.com/office/drawing/2014/main" id="{6E5A0654-AC32-6A8A-F7D2-062218D2879C}"/>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16" name="Ink 515">
                  <a:extLst>
                    <a:ext uri="{FF2B5EF4-FFF2-40B4-BE49-F238E27FC236}">
                      <a16:creationId xmlns:a16="http://schemas.microsoft.com/office/drawing/2014/main" id="{4FD15C0E-2D4F-41C8-FC47-A43D75887F8B}"/>
                    </a:ext>
                  </a:extLst>
                </p14:cNvPr>
                <p14:cNvContentPartPr/>
                <p14:nvPr/>
              </p14:nvContentPartPr>
              <p14:xfrm>
                <a:off x="10633765" y="4998119"/>
                <a:ext cx="140760" cy="182880"/>
              </p14:xfrm>
            </p:contentPart>
          </mc:Choice>
          <mc:Fallback xmlns="">
            <p:pic>
              <p:nvPicPr>
                <p:cNvPr id="516" name="Ink 515">
                  <a:extLst>
                    <a:ext uri="{FF2B5EF4-FFF2-40B4-BE49-F238E27FC236}">
                      <a16:creationId xmlns:a16="http://schemas.microsoft.com/office/drawing/2014/main" id="{4FD15C0E-2D4F-41C8-FC47-A43D75887F8B}"/>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517" name="Ink 516">
                  <a:extLst>
                    <a:ext uri="{FF2B5EF4-FFF2-40B4-BE49-F238E27FC236}">
                      <a16:creationId xmlns:a16="http://schemas.microsoft.com/office/drawing/2014/main" id="{867CF308-4466-9B8E-D438-AACE165EBBB8}"/>
                    </a:ext>
                  </a:extLst>
                </p14:cNvPr>
                <p14:cNvContentPartPr/>
                <p14:nvPr/>
              </p14:nvContentPartPr>
              <p14:xfrm>
                <a:off x="10867045" y="4986239"/>
                <a:ext cx="16920" cy="188640"/>
              </p14:xfrm>
            </p:contentPart>
          </mc:Choice>
          <mc:Fallback xmlns="">
            <p:pic>
              <p:nvPicPr>
                <p:cNvPr id="517" name="Ink 516">
                  <a:extLst>
                    <a:ext uri="{FF2B5EF4-FFF2-40B4-BE49-F238E27FC236}">
                      <a16:creationId xmlns:a16="http://schemas.microsoft.com/office/drawing/2014/main" id="{867CF308-4466-9B8E-D438-AACE165EBBB8}"/>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18" name="Ink 517">
                  <a:extLst>
                    <a:ext uri="{FF2B5EF4-FFF2-40B4-BE49-F238E27FC236}">
                      <a16:creationId xmlns:a16="http://schemas.microsoft.com/office/drawing/2014/main" id="{3521FC6E-DA2C-40B9-1F80-44E080EE91CD}"/>
                    </a:ext>
                  </a:extLst>
                </p14:cNvPr>
                <p14:cNvContentPartPr/>
                <p14:nvPr/>
              </p14:nvContentPartPr>
              <p14:xfrm>
                <a:off x="10809445" y="5044199"/>
                <a:ext cx="116280" cy="6120"/>
              </p14:xfrm>
            </p:contentPart>
          </mc:Choice>
          <mc:Fallback xmlns="">
            <p:pic>
              <p:nvPicPr>
                <p:cNvPr id="518" name="Ink 517">
                  <a:extLst>
                    <a:ext uri="{FF2B5EF4-FFF2-40B4-BE49-F238E27FC236}">
                      <a16:creationId xmlns:a16="http://schemas.microsoft.com/office/drawing/2014/main" id="{3521FC6E-DA2C-40B9-1F80-44E080EE91CD}"/>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519" name="Ink 518">
                  <a:extLst>
                    <a:ext uri="{FF2B5EF4-FFF2-40B4-BE49-F238E27FC236}">
                      <a16:creationId xmlns:a16="http://schemas.microsoft.com/office/drawing/2014/main" id="{A364D695-F71F-3F59-3D9F-35C563F87E21}"/>
                    </a:ext>
                  </a:extLst>
                </p14:cNvPr>
                <p14:cNvContentPartPr/>
                <p14:nvPr/>
              </p14:nvContentPartPr>
              <p14:xfrm>
                <a:off x="10984765" y="5026559"/>
                <a:ext cx="101880" cy="166680"/>
              </p14:xfrm>
            </p:contentPart>
          </mc:Choice>
          <mc:Fallback xmlns="">
            <p:pic>
              <p:nvPicPr>
                <p:cNvPr id="519" name="Ink 518">
                  <a:extLst>
                    <a:ext uri="{FF2B5EF4-FFF2-40B4-BE49-F238E27FC236}">
                      <a16:creationId xmlns:a16="http://schemas.microsoft.com/office/drawing/2014/main" id="{A364D695-F71F-3F59-3D9F-35C563F87E21}"/>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20" name="Ink 519">
                  <a:extLst>
                    <a:ext uri="{FF2B5EF4-FFF2-40B4-BE49-F238E27FC236}">
                      <a16:creationId xmlns:a16="http://schemas.microsoft.com/office/drawing/2014/main" id="{C81D9CC8-0381-6578-2077-43BC51F78722}"/>
                    </a:ext>
                  </a:extLst>
                </p14:cNvPr>
                <p14:cNvContentPartPr/>
                <p14:nvPr/>
              </p14:nvContentPartPr>
              <p14:xfrm>
                <a:off x="11159725" y="4955639"/>
                <a:ext cx="142920" cy="229320"/>
              </p14:xfrm>
            </p:contentPart>
          </mc:Choice>
          <mc:Fallback xmlns="">
            <p:pic>
              <p:nvPicPr>
                <p:cNvPr id="520" name="Ink 519">
                  <a:extLst>
                    <a:ext uri="{FF2B5EF4-FFF2-40B4-BE49-F238E27FC236}">
                      <a16:creationId xmlns:a16="http://schemas.microsoft.com/office/drawing/2014/main" id="{C81D9CC8-0381-6578-2077-43BC51F78722}"/>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21" name="Ink 520">
                  <a:extLst>
                    <a:ext uri="{FF2B5EF4-FFF2-40B4-BE49-F238E27FC236}">
                      <a16:creationId xmlns:a16="http://schemas.microsoft.com/office/drawing/2014/main" id="{D670BFD2-BC51-8CE8-651E-C772BCE2ABC1}"/>
                    </a:ext>
                  </a:extLst>
                </p14:cNvPr>
                <p14:cNvContentPartPr/>
                <p14:nvPr/>
              </p14:nvContentPartPr>
              <p14:xfrm>
                <a:off x="11385085" y="5056439"/>
                <a:ext cx="122760" cy="162360"/>
              </p14:xfrm>
            </p:contentPart>
          </mc:Choice>
          <mc:Fallback xmlns="">
            <p:pic>
              <p:nvPicPr>
                <p:cNvPr id="521" name="Ink 520">
                  <a:extLst>
                    <a:ext uri="{FF2B5EF4-FFF2-40B4-BE49-F238E27FC236}">
                      <a16:creationId xmlns:a16="http://schemas.microsoft.com/office/drawing/2014/main" id="{D670BFD2-BC51-8CE8-651E-C772BCE2ABC1}"/>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22" name="Ink 521">
                  <a:extLst>
                    <a:ext uri="{FF2B5EF4-FFF2-40B4-BE49-F238E27FC236}">
                      <a16:creationId xmlns:a16="http://schemas.microsoft.com/office/drawing/2014/main" id="{85047538-7E67-D607-FE77-B27681E6D205}"/>
                    </a:ext>
                  </a:extLst>
                </p14:cNvPr>
                <p14:cNvContentPartPr/>
                <p14:nvPr/>
              </p14:nvContentPartPr>
              <p14:xfrm>
                <a:off x="11567605" y="5005679"/>
                <a:ext cx="141840" cy="216720"/>
              </p14:xfrm>
            </p:contentPart>
          </mc:Choice>
          <mc:Fallback xmlns="">
            <p:pic>
              <p:nvPicPr>
                <p:cNvPr id="522" name="Ink 521">
                  <a:extLst>
                    <a:ext uri="{FF2B5EF4-FFF2-40B4-BE49-F238E27FC236}">
                      <a16:creationId xmlns:a16="http://schemas.microsoft.com/office/drawing/2014/main" id="{85047538-7E67-D607-FE77-B27681E6D205}"/>
                    </a:ext>
                  </a:extLst>
                </p:cNvPr>
                <p:cNvPicPr/>
                <p:nvPr/>
              </p:nvPicPr>
              <p:blipFill>
                <a:blip r:embed="rId379"/>
                <a:stretch>
                  <a:fillRect/>
                </a:stretch>
              </p:blipFill>
              <p:spPr>
                <a:xfrm>
                  <a:off x="11549605" y="4987649"/>
                  <a:ext cx="177480" cy="252419"/>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23" name="Ink 522">
                  <a:extLst>
                    <a:ext uri="{FF2B5EF4-FFF2-40B4-BE49-F238E27FC236}">
                      <a16:creationId xmlns:a16="http://schemas.microsoft.com/office/drawing/2014/main" id="{AF04B0EF-2750-AF67-F58C-3E5F3FB32D97}"/>
                    </a:ext>
                  </a:extLst>
                </p14:cNvPr>
                <p14:cNvContentPartPr/>
                <p14:nvPr/>
              </p14:nvContentPartPr>
              <p14:xfrm>
                <a:off x="11790445" y="4918559"/>
                <a:ext cx="60120" cy="330840"/>
              </p14:xfrm>
            </p:contentPart>
          </mc:Choice>
          <mc:Fallback xmlns="">
            <p:pic>
              <p:nvPicPr>
                <p:cNvPr id="523" name="Ink 522">
                  <a:extLst>
                    <a:ext uri="{FF2B5EF4-FFF2-40B4-BE49-F238E27FC236}">
                      <a16:creationId xmlns:a16="http://schemas.microsoft.com/office/drawing/2014/main" id="{AF04B0EF-2750-AF67-F58C-3E5F3FB32D97}"/>
                    </a:ext>
                  </a:extLst>
                </p:cNvPr>
                <p:cNvPicPr/>
                <p:nvPr/>
              </p:nvPicPr>
              <p:blipFill>
                <a:blip r:embed="rId381"/>
                <a:stretch>
                  <a:fillRect/>
                </a:stretch>
              </p:blipFill>
              <p:spPr>
                <a:xfrm>
                  <a:off x="11772445" y="4900559"/>
                  <a:ext cx="95760" cy="36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2">
            <p14:nvContentPartPr>
              <p14:cNvPr id="532" name="Ink 531">
                <a:extLst>
                  <a:ext uri="{FF2B5EF4-FFF2-40B4-BE49-F238E27FC236}">
                    <a16:creationId xmlns:a16="http://schemas.microsoft.com/office/drawing/2014/main" id="{DAF31EDD-ACD0-7563-65D0-37052F86CEE0}"/>
                  </a:ext>
                </a:extLst>
              </p14:cNvPr>
              <p14:cNvContentPartPr/>
              <p14:nvPr/>
            </p14:nvContentPartPr>
            <p14:xfrm>
              <a:off x="354434" y="4815926"/>
              <a:ext cx="81720" cy="320760"/>
            </p14:xfrm>
          </p:contentPart>
        </mc:Choice>
        <mc:Fallback xmlns="">
          <p:pic>
            <p:nvPicPr>
              <p:cNvPr id="532" name="Ink 531">
                <a:extLst>
                  <a:ext uri="{FF2B5EF4-FFF2-40B4-BE49-F238E27FC236}">
                    <a16:creationId xmlns:a16="http://schemas.microsoft.com/office/drawing/2014/main" id="{DAF31EDD-ACD0-7563-65D0-37052F86CEE0}"/>
                  </a:ext>
                </a:extLst>
              </p:cNvPr>
              <p:cNvPicPr/>
              <p:nvPr/>
            </p:nvPicPr>
            <p:blipFill>
              <a:blip r:embed="rId383"/>
              <a:stretch>
                <a:fillRect/>
              </a:stretch>
            </p:blipFill>
            <p:spPr>
              <a:xfrm>
                <a:off x="336354" y="4797926"/>
                <a:ext cx="117518" cy="356400"/>
              </a:xfrm>
              <a:prstGeom prst="rect">
                <a:avLst/>
              </a:prstGeom>
            </p:spPr>
          </p:pic>
        </mc:Fallback>
      </mc:AlternateContent>
      <p:grpSp>
        <p:nvGrpSpPr>
          <p:cNvPr id="537" name="Group 536">
            <a:extLst>
              <a:ext uri="{FF2B5EF4-FFF2-40B4-BE49-F238E27FC236}">
                <a16:creationId xmlns:a16="http://schemas.microsoft.com/office/drawing/2014/main" id="{24184836-6F06-4BE1-6891-DAE0837E1192}"/>
              </a:ext>
            </a:extLst>
          </p:cNvPr>
          <p:cNvGrpSpPr/>
          <p:nvPr/>
        </p:nvGrpSpPr>
        <p:grpSpPr>
          <a:xfrm>
            <a:off x="631634" y="4876046"/>
            <a:ext cx="158400" cy="165240"/>
            <a:chOff x="631634" y="4876046"/>
            <a:chExt cx="158400" cy="165240"/>
          </a:xfrm>
        </p:grpSpPr>
        <mc:AlternateContent xmlns:mc="http://schemas.openxmlformats.org/markup-compatibility/2006" xmlns:p14="http://schemas.microsoft.com/office/powerpoint/2010/main">
          <mc:Choice Requires="p14">
            <p:contentPart p14:bwMode="auto" r:id="rId384">
              <p14:nvContentPartPr>
                <p14:cNvPr id="533" name="Ink 532">
                  <a:extLst>
                    <a:ext uri="{FF2B5EF4-FFF2-40B4-BE49-F238E27FC236}">
                      <a16:creationId xmlns:a16="http://schemas.microsoft.com/office/drawing/2014/main" id="{53D42FB2-7697-1DFE-D383-9BCE3A69B2D0}"/>
                    </a:ext>
                  </a:extLst>
                </p14:cNvPr>
                <p14:cNvContentPartPr/>
                <p14:nvPr/>
              </p14:nvContentPartPr>
              <p14:xfrm>
                <a:off x="631634" y="4876046"/>
                <a:ext cx="158400" cy="164520"/>
              </p14:xfrm>
            </p:contentPart>
          </mc:Choice>
          <mc:Fallback xmlns="">
            <p:pic>
              <p:nvPicPr>
                <p:cNvPr id="533" name="Ink 532">
                  <a:extLst>
                    <a:ext uri="{FF2B5EF4-FFF2-40B4-BE49-F238E27FC236}">
                      <a16:creationId xmlns:a16="http://schemas.microsoft.com/office/drawing/2014/main" id="{53D42FB2-7697-1DFE-D383-9BCE3A69B2D0}"/>
                    </a:ext>
                  </a:extLst>
                </p:cNvPr>
                <p:cNvPicPr/>
                <p:nvPr/>
              </p:nvPicPr>
              <p:blipFill>
                <a:blip r:embed="rId385"/>
                <a:stretch>
                  <a:fillRect/>
                </a:stretch>
              </p:blipFill>
              <p:spPr>
                <a:xfrm>
                  <a:off x="613675" y="4858046"/>
                  <a:ext cx="193959"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34" name="Ink 533">
                  <a:extLst>
                    <a:ext uri="{FF2B5EF4-FFF2-40B4-BE49-F238E27FC236}">
                      <a16:creationId xmlns:a16="http://schemas.microsoft.com/office/drawing/2014/main" id="{74756EA8-820A-B954-1DBC-4A3979C3FE8E}"/>
                    </a:ext>
                  </a:extLst>
                </p14:cNvPr>
                <p14:cNvContentPartPr/>
                <p14:nvPr/>
              </p14:nvContentPartPr>
              <p14:xfrm>
                <a:off x="656834" y="4878926"/>
                <a:ext cx="120240" cy="162360"/>
              </p14:xfrm>
            </p:contentPart>
          </mc:Choice>
          <mc:Fallback xmlns="">
            <p:pic>
              <p:nvPicPr>
                <p:cNvPr id="534" name="Ink 533">
                  <a:extLst>
                    <a:ext uri="{FF2B5EF4-FFF2-40B4-BE49-F238E27FC236}">
                      <a16:creationId xmlns:a16="http://schemas.microsoft.com/office/drawing/2014/main" id="{74756EA8-820A-B954-1DBC-4A3979C3FE8E}"/>
                    </a:ext>
                  </a:extLst>
                </p:cNvPr>
                <p:cNvPicPr/>
                <p:nvPr/>
              </p:nvPicPr>
              <p:blipFill>
                <a:blip r:embed="rId387"/>
                <a:stretch>
                  <a:fillRect/>
                </a:stretch>
              </p:blipFill>
              <p:spPr>
                <a:xfrm>
                  <a:off x="638834" y="4860926"/>
                  <a:ext cx="1558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8">
            <p14:nvContentPartPr>
              <p14:cNvPr id="535" name="Ink 534">
                <a:extLst>
                  <a:ext uri="{FF2B5EF4-FFF2-40B4-BE49-F238E27FC236}">
                    <a16:creationId xmlns:a16="http://schemas.microsoft.com/office/drawing/2014/main" id="{6465C16C-7C04-D76E-C37F-31A261EEA107}"/>
                  </a:ext>
                </a:extLst>
              </p14:cNvPr>
              <p14:cNvContentPartPr/>
              <p14:nvPr/>
            </p14:nvContentPartPr>
            <p14:xfrm>
              <a:off x="1027634" y="4996646"/>
              <a:ext cx="45360" cy="128880"/>
            </p14:xfrm>
          </p:contentPart>
        </mc:Choice>
        <mc:Fallback xmlns="">
          <p:pic>
            <p:nvPicPr>
              <p:cNvPr id="535" name="Ink 534">
                <a:extLst>
                  <a:ext uri="{FF2B5EF4-FFF2-40B4-BE49-F238E27FC236}">
                    <a16:creationId xmlns:a16="http://schemas.microsoft.com/office/drawing/2014/main" id="{6465C16C-7C04-D76E-C37F-31A261EEA107}"/>
                  </a:ext>
                </a:extLst>
              </p:cNvPr>
              <p:cNvPicPr/>
              <p:nvPr/>
            </p:nvPicPr>
            <p:blipFill>
              <a:blip r:embed="rId389"/>
              <a:stretch>
                <a:fillRect/>
              </a:stretch>
            </p:blipFill>
            <p:spPr>
              <a:xfrm>
                <a:off x="1009634" y="4978596"/>
                <a:ext cx="81000" cy="1646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36" name="Ink 535">
                <a:extLst>
                  <a:ext uri="{FF2B5EF4-FFF2-40B4-BE49-F238E27FC236}">
                    <a16:creationId xmlns:a16="http://schemas.microsoft.com/office/drawing/2014/main" id="{33B62D99-88ED-FFA2-8492-46C30965698D}"/>
                  </a:ext>
                </a:extLst>
              </p14:cNvPr>
              <p14:cNvContentPartPr/>
              <p14:nvPr/>
            </p14:nvContentPartPr>
            <p14:xfrm>
              <a:off x="1662314" y="4813406"/>
              <a:ext cx="131760" cy="317520"/>
            </p14:xfrm>
          </p:contentPart>
        </mc:Choice>
        <mc:Fallback xmlns="">
          <p:pic>
            <p:nvPicPr>
              <p:cNvPr id="536" name="Ink 535">
                <a:extLst>
                  <a:ext uri="{FF2B5EF4-FFF2-40B4-BE49-F238E27FC236}">
                    <a16:creationId xmlns:a16="http://schemas.microsoft.com/office/drawing/2014/main" id="{33B62D99-88ED-FFA2-8492-46C30965698D}"/>
                  </a:ext>
                </a:extLst>
              </p:cNvPr>
              <p:cNvPicPr/>
              <p:nvPr/>
            </p:nvPicPr>
            <p:blipFill>
              <a:blip r:embed="rId391"/>
              <a:stretch>
                <a:fillRect/>
              </a:stretch>
            </p:blipFill>
            <p:spPr>
              <a:xfrm>
                <a:off x="1644314" y="4795406"/>
                <a:ext cx="167400" cy="353160"/>
              </a:xfrm>
              <a:prstGeom prst="rect">
                <a:avLst/>
              </a:prstGeom>
            </p:spPr>
          </p:pic>
        </mc:Fallback>
      </mc:AlternateContent>
      <p:grpSp>
        <p:nvGrpSpPr>
          <p:cNvPr id="540" name="Group 539">
            <a:extLst>
              <a:ext uri="{FF2B5EF4-FFF2-40B4-BE49-F238E27FC236}">
                <a16:creationId xmlns:a16="http://schemas.microsoft.com/office/drawing/2014/main" id="{A992597E-BAAF-BEFF-C8C2-EB0879ED3F1F}"/>
              </a:ext>
            </a:extLst>
          </p:cNvPr>
          <p:cNvGrpSpPr/>
          <p:nvPr/>
        </p:nvGrpSpPr>
        <p:grpSpPr>
          <a:xfrm>
            <a:off x="1330034" y="4868846"/>
            <a:ext cx="176760" cy="252000"/>
            <a:chOff x="1330034" y="4868846"/>
            <a:chExt cx="176760" cy="252000"/>
          </a:xfrm>
        </p:grpSpPr>
        <mc:AlternateContent xmlns:mc="http://schemas.openxmlformats.org/markup-compatibility/2006" xmlns:p14="http://schemas.microsoft.com/office/powerpoint/2010/main">
          <mc:Choice Requires="p14">
            <p:contentPart p14:bwMode="auto" r:id="rId392">
              <p14:nvContentPartPr>
                <p14:cNvPr id="538" name="Ink 537">
                  <a:extLst>
                    <a:ext uri="{FF2B5EF4-FFF2-40B4-BE49-F238E27FC236}">
                      <a16:creationId xmlns:a16="http://schemas.microsoft.com/office/drawing/2014/main" id="{FAC62C07-1081-5181-DB25-C384B87EFD11}"/>
                    </a:ext>
                  </a:extLst>
                </p14:cNvPr>
                <p14:cNvContentPartPr/>
                <p14:nvPr/>
              </p14:nvContentPartPr>
              <p14:xfrm>
                <a:off x="1330034" y="4886486"/>
                <a:ext cx="111600" cy="120960"/>
              </p14:xfrm>
            </p:contentPart>
          </mc:Choice>
          <mc:Fallback xmlns="">
            <p:pic>
              <p:nvPicPr>
                <p:cNvPr id="538" name="Ink 537">
                  <a:extLst>
                    <a:ext uri="{FF2B5EF4-FFF2-40B4-BE49-F238E27FC236}">
                      <a16:creationId xmlns:a16="http://schemas.microsoft.com/office/drawing/2014/main" id="{FAC62C07-1081-5181-DB25-C384B87EFD11}"/>
                    </a:ext>
                  </a:extLst>
                </p:cNvPr>
                <p:cNvPicPr/>
                <p:nvPr/>
              </p:nvPicPr>
              <p:blipFill>
                <a:blip r:embed="rId393"/>
                <a:stretch>
                  <a:fillRect/>
                </a:stretch>
              </p:blipFill>
              <p:spPr>
                <a:xfrm>
                  <a:off x="1312034" y="4868486"/>
                  <a:ext cx="147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39" name="Ink 538">
                  <a:extLst>
                    <a:ext uri="{FF2B5EF4-FFF2-40B4-BE49-F238E27FC236}">
                      <a16:creationId xmlns:a16="http://schemas.microsoft.com/office/drawing/2014/main" id="{E276886E-9C15-4121-7E8A-ED37C27E1324}"/>
                    </a:ext>
                  </a:extLst>
                </p14:cNvPr>
                <p14:cNvContentPartPr/>
                <p14:nvPr/>
              </p14:nvContentPartPr>
              <p14:xfrm>
                <a:off x="1412114" y="4868846"/>
                <a:ext cx="94680" cy="252000"/>
              </p14:xfrm>
            </p:contentPart>
          </mc:Choice>
          <mc:Fallback xmlns="">
            <p:pic>
              <p:nvPicPr>
                <p:cNvPr id="539" name="Ink 538">
                  <a:extLst>
                    <a:ext uri="{FF2B5EF4-FFF2-40B4-BE49-F238E27FC236}">
                      <a16:creationId xmlns:a16="http://schemas.microsoft.com/office/drawing/2014/main" id="{E276886E-9C15-4121-7E8A-ED37C27E1324}"/>
                    </a:ext>
                  </a:extLst>
                </p:cNvPr>
                <p:cNvPicPr/>
                <p:nvPr/>
              </p:nvPicPr>
              <p:blipFill>
                <a:blip r:embed="rId395"/>
                <a:stretch>
                  <a:fillRect/>
                </a:stretch>
              </p:blipFill>
              <p:spPr>
                <a:xfrm>
                  <a:off x="1394114" y="4850846"/>
                  <a:ext cx="130320" cy="287640"/>
                </a:xfrm>
                <a:prstGeom prst="rect">
                  <a:avLst/>
                </a:prstGeom>
              </p:spPr>
            </p:pic>
          </mc:Fallback>
        </mc:AlternateContent>
      </p:grpSp>
      <p:grpSp>
        <p:nvGrpSpPr>
          <p:cNvPr id="577" name="Group 576">
            <a:extLst>
              <a:ext uri="{FF2B5EF4-FFF2-40B4-BE49-F238E27FC236}">
                <a16:creationId xmlns:a16="http://schemas.microsoft.com/office/drawing/2014/main" id="{650A6D66-337F-5778-42A7-4590E41F4605}"/>
              </a:ext>
            </a:extLst>
          </p:cNvPr>
          <p:cNvGrpSpPr/>
          <p:nvPr/>
        </p:nvGrpSpPr>
        <p:grpSpPr>
          <a:xfrm>
            <a:off x="275954" y="5607566"/>
            <a:ext cx="854280" cy="230400"/>
            <a:chOff x="275954" y="5607566"/>
            <a:chExt cx="854280" cy="230400"/>
          </a:xfrm>
        </p:grpSpPr>
        <mc:AlternateContent xmlns:mc="http://schemas.openxmlformats.org/markup-compatibility/2006" xmlns:p14="http://schemas.microsoft.com/office/powerpoint/2010/main">
          <mc:Choice Requires="p14">
            <p:contentPart p14:bwMode="auto" r:id="rId396">
              <p14:nvContentPartPr>
                <p14:cNvPr id="541" name="Ink 540">
                  <a:extLst>
                    <a:ext uri="{FF2B5EF4-FFF2-40B4-BE49-F238E27FC236}">
                      <a16:creationId xmlns:a16="http://schemas.microsoft.com/office/drawing/2014/main" id="{CCB248C8-055C-2668-D900-29F7F201ED5C}"/>
                    </a:ext>
                  </a:extLst>
                </p14:cNvPr>
                <p14:cNvContentPartPr/>
                <p14:nvPr/>
              </p14:nvContentPartPr>
              <p14:xfrm>
                <a:off x="275954" y="5622326"/>
                <a:ext cx="106200" cy="210240"/>
              </p14:xfrm>
            </p:contentPart>
          </mc:Choice>
          <mc:Fallback xmlns="">
            <p:pic>
              <p:nvPicPr>
                <p:cNvPr id="541" name="Ink 540">
                  <a:extLst>
                    <a:ext uri="{FF2B5EF4-FFF2-40B4-BE49-F238E27FC236}">
                      <a16:creationId xmlns:a16="http://schemas.microsoft.com/office/drawing/2014/main" id="{CCB248C8-055C-2668-D900-29F7F201ED5C}"/>
                    </a:ext>
                  </a:extLst>
                </p:cNvPr>
                <p:cNvPicPr/>
                <p:nvPr/>
              </p:nvPicPr>
              <p:blipFill>
                <a:blip r:embed="rId397"/>
                <a:stretch>
                  <a:fillRect/>
                </a:stretch>
              </p:blipFill>
              <p:spPr>
                <a:xfrm>
                  <a:off x="257954" y="5604326"/>
                  <a:ext cx="1418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42" name="Ink 541">
                  <a:extLst>
                    <a:ext uri="{FF2B5EF4-FFF2-40B4-BE49-F238E27FC236}">
                      <a16:creationId xmlns:a16="http://schemas.microsoft.com/office/drawing/2014/main" id="{3174399D-6FE3-57DD-B46B-39CF6B3B8ACD}"/>
                    </a:ext>
                  </a:extLst>
                </p14:cNvPr>
                <p14:cNvContentPartPr/>
                <p14:nvPr/>
              </p14:nvContentPartPr>
              <p14:xfrm>
                <a:off x="472154" y="5625926"/>
                <a:ext cx="79200" cy="162720"/>
              </p14:xfrm>
            </p:contentPart>
          </mc:Choice>
          <mc:Fallback xmlns="">
            <p:pic>
              <p:nvPicPr>
                <p:cNvPr id="542" name="Ink 541">
                  <a:extLst>
                    <a:ext uri="{FF2B5EF4-FFF2-40B4-BE49-F238E27FC236}">
                      <a16:creationId xmlns:a16="http://schemas.microsoft.com/office/drawing/2014/main" id="{3174399D-6FE3-57DD-B46B-39CF6B3B8ACD}"/>
                    </a:ext>
                  </a:extLst>
                </p:cNvPr>
                <p:cNvPicPr/>
                <p:nvPr/>
              </p:nvPicPr>
              <p:blipFill>
                <a:blip r:embed="rId399"/>
                <a:stretch>
                  <a:fillRect/>
                </a:stretch>
              </p:blipFill>
              <p:spPr>
                <a:xfrm>
                  <a:off x="454154" y="5607926"/>
                  <a:ext cx="114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43" name="Ink 542">
                  <a:extLst>
                    <a:ext uri="{FF2B5EF4-FFF2-40B4-BE49-F238E27FC236}">
                      <a16:creationId xmlns:a16="http://schemas.microsoft.com/office/drawing/2014/main" id="{60DCF712-A7F5-00E8-36A8-17914E0056D8}"/>
                    </a:ext>
                  </a:extLst>
                </p14:cNvPr>
                <p14:cNvContentPartPr/>
                <p14:nvPr/>
              </p14:nvContentPartPr>
              <p14:xfrm>
                <a:off x="618674" y="5609726"/>
                <a:ext cx="104400" cy="141120"/>
              </p14:xfrm>
            </p:contentPart>
          </mc:Choice>
          <mc:Fallback xmlns="">
            <p:pic>
              <p:nvPicPr>
                <p:cNvPr id="543" name="Ink 542">
                  <a:extLst>
                    <a:ext uri="{FF2B5EF4-FFF2-40B4-BE49-F238E27FC236}">
                      <a16:creationId xmlns:a16="http://schemas.microsoft.com/office/drawing/2014/main" id="{60DCF712-A7F5-00E8-36A8-17914E0056D8}"/>
                    </a:ext>
                  </a:extLst>
                </p:cNvPr>
                <p:cNvPicPr/>
                <p:nvPr/>
              </p:nvPicPr>
              <p:blipFill>
                <a:blip r:embed="rId401"/>
                <a:stretch>
                  <a:fillRect/>
                </a:stretch>
              </p:blipFill>
              <p:spPr>
                <a:xfrm>
                  <a:off x="600674" y="5591726"/>
                  <a:ext cx="1400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44" name="Ink 543">
                  <a:extLst>
                    <a:ext uri="{FF2B5EF4-FFF2-40B4-BE49-F238E27FC236}">
                      <a16:creationId xmlns:a16="http://schemas.microsoft.com/office/drawing/2014/main" id="{3A2C41BE-70B3-4D10-80E7-C532B1FAEA7D}"/>
                    </a:ext>
                  </a:extLst>
                </p14:cNvPr>
                <p14:cNvContentPartPr/>
                <p14:nvPr/>
              </p14:nvContentPartPr>
              <p14:xfrm>
                <a:off x="782834" y="5609726"/>
                <a:ext cx="155160" cy="174240"/>
              </p14:xfrm>
            </p:contentPart>
          </mc:Choice>
          <mc:Fallback xmlns="">
            <p:pic>
              <p:nvPicPr>
                <p:cNvPr id="544" name="Ink 543">
                  <a:extLst>
                    <a:ext uri="{FF2B5EF4-FFF2-40B4-BE49-F238E27FC236}">
                      <a16:creationId xmlns:a16="http://schemas.microsoft.com/office/drawing/2014/main" id="{3A2C41BE-70B3-4D10-80E7-C532B1FAEA7D}"/>
                    </a:ext>
                  </a:extLst>
                </p:cNvPr>
                <p:cNvPicPr/>
                <p:nvPr/>
              </p:nvPicPr>
              <p:blipFill>
                <a:blip r:embed="rId403"/>
                <a:stretch>
                  <a:fillRect/>
                </a:stretch>
              </p:blipFill>
              <p:spPr>
                <a:xfrm>
                  <a:off x="764834" y="5591726"/>
                  <a:ext cx="190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45" name="Ink 544">
                  <a:extLst>
                    <a:ext uri="{FF2B5EF4-FFF2-40B4-BE49-F238E27FC236}">
                      <a16:creationId xmlns:a16="http://schemas.microsoft.com/office/drawing/2014/main" id="{EE035977-2F18-D47B-1C61-6DD2F2FBA6EA}"/>
                    </a:ext>
                  </a:extLst>
                </p14:cNvPr>
                <p14:cNvContentPartPr/>
                <p14:nvPr/>
              </p14:nvContentPartPr>
              <p14:xfrm>
                <a:off x="1002074" y="5608646"/>
                <a:ext cx="74160" cy="128520"/>
              </p14:xfrm>
            </p:contentPart>
          </mc:Choice>
          <mc:Fallback xmlns="">
            <p:pic>
              <p:nvPicPr>
                <p:cNvPr id="545" name="Ink 544">
                  <a:extLst>
                    <a:ext uri="{FF2B5EF4-FFF2-40B4-BE49-F238E27FC236}">
                      <a16:creationId xmlns:a16="http://schemas.microsoft.com/office/drawing/2014/main" id="{EE035977-2F18-D47B-1C61-6DD2F2FBA6EA}"/>
                    </a:ext>
                  </a:extLst>
                </p:cNvPr>
                <p:cNvPicPr/>
                <p:nvPr/>
              </p:nvPicPr>
              <p:blipFill>
                <a:blip r:embed="rId405"/>
                <a:stretch>
                  <a:fillRect/>
                </a:stretch>
              </p:blipFill>
              <p:spPr>
                <a:xfrm>
                  <a:off x="984074" y="5590646"/>
                  <a:ext cx="109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46" name="Ink 545">
                  <a:extLst>
                    <a:ext uri="{FF2B5EF4-FFF2-40B4-BE49-F238E27FC236}">
                      <a16:creationId xmlns:a16="http://schemas.microsoft.com/office/drawing/2014/main" id="{C852A0E5-9B5A-9DE8-9EB8-ADEE6B711FB1}"/>
                    </a:ext>
                  </a:extLst>
                </p14:cNvPr>
                <p14:cNvContentPartPr/>
                <p14:nvPr/>
              </p14:nvContentPartPr>
              <p14:xfrm>
                <a:off x="1042034" y="5607566"/>
                <a:ext cx="88200" cy="230400"/>
              </p14:xfrm>
            </p:contentPart>
          </mc:Choice>
          <mc:Fallback xmlns="">
            <p:pic>
              <p:nvPicPr>
                <p:cNvPr id="546" name="Ink 545">
                  <a:extLst>
                    <a:ext uri="{FF2B5EF4-FFF2-40B4-BE49-F238E27FC236}">
                      <a16:creationId xmlns:a16="http://schemas.microsoft.com/office/drawing/2014/main" id="{C852A0E5-9B5A-9DE8-9EB8-ADEE6B711FB1}"/>
                    </a:ext>
                  </a:extLst>
                </p:cNvPr>
                <p:cNvPicPr/>
                <p:nvPr/>
              </p:nvPicPr>
              <p:blipFill>
                <a:blip r:embed="rId407"/>
                <a:stretch>
                  <a:fillRect/>
                </a:stretch>
              </p:blipFill>
              <p:spPr>
                <a:xfrm>
                  <a:off x="1024034" y="5589566"/>
                  <a:ext cx="123840" cy="266040"/>
                </a:xfrm>
                <a:prstGeom prst="rect">
                  <a:avLst/>
                </a:prstGeom>
              </p:spPr>
            </p:pic>
          </mc:Fallback>
        </mc:AlternateContent>
      </p:grpSp>
      <p:grpSp>
        <p:nvGrpSpPr>
          <p:cNvPr id="576" name="Group 575">
            <a:extLst>
              <a:ext uri="{FF2B5EF4-FFF2-40B4-BE49-F238E27FC236}">
                <a16:creationId xmlns:a16="http://schemas.microsoft.com/office/drawing/2014/main" id="{E1317CC3-E665-08A4-CC89-270E42F921C3}"/>
              </a:ext>
            </a:extLst>
          </p:cNvPr>
          <p:cNvGrpSpPr/>
          <p:nvPr/>
        </p:nvGrpSpPr>
        <p:grpSpPr>
          <a:xfrm>
            <a:off x="1419314" y="5525126"/>
            <a:ext cx="292680" cy="246600"/>
            <a:chOff x="1419314" y="5525126"/>
            <a:chExt cx="292680" cy="246600"/>
          </a:xfrm>
        </p:grpSpPr>
        <mc:AlternateContent xmlns:mc="http://schemas.openxmlformats.org/markup-compatibility/2006" xmlns:p14="http://schemas.microsoft.com/office/powerpoint/2010/main">
          <mc:Choice Requires="p14">
            <p:contentPart p14:bwMode="auto" r:id="rId408">
              <p14:nvContentPartPr>
                <p14:cNvPr id="547" name="Ink 546">
                  <a:extLst>
                    <a:ext uri="{FF2B5EF4-FFF2-40B4-BE49-F238E27FC236}">
                      <a16:creationId xmlns:a16="http://schemas.microsoft.com/office/drawing/2014/main" id="{3F8D090D-AD74-2145-3D10-194D3A2EA9AD}"/>
                    </a:ext>
                  </a:extLst>
                </p14:cNvPr>
                <p14:cNvContentPartPr/>
                <p14:nvPr/>
              </p14:nvContentPartPr>
              <p14:xfrm>
                <a:off x="1419314" y="5623406"/>
                <a:ext cx="102240" cy="148320"/>
              </p14:xfrm>
            </p:contentPart>
          </mc:Choice>
          <mc:Fallback xmlns="">
            <p:pic>
              <p:nvPicPr>
                <p:cNvPr id="547" name="Ink 546">
                  <a:extLst>
                    <a:ext uri="{FF2B5EF4-FFF2-40B4-BE49-F238E27FC236}">
                      <a16:creationId xmlns:a16="http://schemas.microsoft.com/office/drawing/2014/main" id="{3F8D090D-AD74-2145-3D10-194D3A2EA9AD}"/>
                    </a:ext>
                  </a:extLst>
                </p:cNvPr>
                <p:cNvPicPr/>
                <p:nvPr/>
              </p:nvPicPr>
              <p:blipFill>
                <a:blip r:embed="rId409"/>
                <a:stretch>
                  <a:fillRect/>
                </a:stretch>
              </p:blipFill>
              <p:spPr>
                <a:xfrm>
                  <a:off x="1401377" y="5605406"/>
                  <a:ext cx="137755"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48" name="Ink 547">
                  <a:extLst>
                    <a:ext uri="{FF2B5EF4-FFF2-40B4-BE49-F238E27FC236}">
                      <a16:creationId xmlns:a16="http://schemas.microsoft.com/office/drawing/2014/main" id="{45647EEC-23D7-C657-DD95-C823C9D45A97}"/>
                    </a:ext>
                  </a:extLst>
                </p14:cNvPr>
                <p14:cNvContentPartPr/>
                <p14:nvPr/>
              </p14:nvContentPartPr>
              <p14:xfrm>
                <a:off x="1620554" y="5525126"/>
                <a:ext cx="91440" cy="234720"/>
              </p14:xfrm>
            </p:contentPart>
          </mc:Choice>
          <mc:Fallback xmlns="">
            <p:pic>
              <p:nvPicPr>
                <p:cNvPr id="548" name="Ink 547">
                  <a:extLst>
                    <a:ext uri="{FF2B5EF4-FFF2-40B4-BE49-F238E27FC236}">
                      <a16:creationId xmlns:a16="http://schemas.microsoft.com/office/drawing/2014/main" id="{45647EEC-23D7-C657-DD95-C823C9D45A97}"/>
                    </a:ext>
                  </a:extLst>
                </p:cNvPr>
                <p:cNvPicPr/>
                <p:nvPr/>
              </p:nvPicPr>
              <p:blipFill>
                <a:blip r:embed="rId411"/>
                <a:stretch>
                  <a:fillRect/>
                </a:stretch>
              </p:blipFill>
              <p:spPr>
                <a:xfrm>
                  <a:off x="1602554" y="5507126"/>
                  <a:ext cx="1270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49" name="Ink 548">
                  <a:extLst>
                    <a:ext uri="{FF2B5EF4-FFF2-40B4-BE49-F238E27FC236}">
                      <a16:creationId xmlns:a16="http://schemas.microsoft.com/office/drawing/2014/main" id="{26E613D7-3AAA-A7A9-15CA-5DFACAC3FC20}"/>
                    </a:ext>
                  </a:extLst>
                </p14:cNvPr>
                <p14:cNvContentPartPr/>
                <p14:nvPr/>
              </p14:nvContentPartPr>
              <p14:xfrm>
                <a:off x="1596794" y="5631686"/>
                <a:ext cx="110160" cy="22680"/>
              </p14:xfrm>
            </p:contentPart>
          </mc:Choice>
          <mc:Fallback xmlns="">
            <p:pic>
              <p:nvPicPr>
                <p:cNvPr id="549" name="Ink 548">
                  <a:extLst>
                    <a:ext uri="{FF2B5EF4-FFF2-40B4-BE49-F238E27FC236}">
                      <a16:creationId xmlns:a16="http://schemas.microsoft.com/office/drawing/2014/main" id="{26E613D7-3AAA-A7A9-15CA-5DFACAC3FC20}"/>
                    </a:ext>
                  </a:extLst>
                </p:cNvPr>
                <p:cNvPicPr/>
                <p:nvPr/>
              </p:nvPicPr>
              <p:blipFill>
                <a:blip r:embed="rId413"/>
                <a:stretch>
                  <a:fillRect/>
                </a:stretch>
              </p:blipFill>
              <p:spPr>
                <a:xfrm>
                  <a:off x="1578794" y="5613686"/>
                  <a:ext cx="145800" cy="58320"/>
                </a:xfrm>
                <a:prstGeom prst="rect">
                  <a:avLst/>
                </a:prstGeom>
              </p:spPr>
            </p:pic>
          </mc:Fallback>
        </mc:AlternateContent>
      </p:grpSp>
      <p:grpSp>
        <p:nvGrpSpPr>
          <p:cNvPr id="575" name="Group 574">
            <a:extLst>
              <a:ext uri="{FF2B5EF4-FFF2-40B4-BE49-F238E27FC236}">
                <a16:creationId xmlns:a16="http://schemas.microsoft.com/office/drawing/2014/main" id="{6FE25A03-7B73-FABF-0E12-6FA5FD58BD1B}"/>
              </a:ext>
            </a:extLst>
          </p:cNvPr>
          <p:cNvGrpSpPr/>
          <p:nvPr/>
        </p:nvGrpSpPr>
        <p:grpSpPr>
          <a:xfrm>
            <a:off x="1981634" y="5535566"/>
            <a:ext cx="696600" cy="258120"/>
            <a:chOff x="1981634" y="5535566"/>
            <a:chExt cx="696600" cy="258120"/>
          </a:xfrm>
        </p:grpSpPr>
        <mc:AlternateContent xmlns:mc="http://schemas.openxmlformats.org/markup-compatibility/2006" xmlns:p14="http://schemas.microsoft.com/office/powerpoint/2010/main">
          <mc:Choice Requires="p14">
            <p:contentPart p14:bwMode="auto" r:id="rId414">
              <p14:nvContentPartPr>
                <p14:cNvPr id="550" name="Ink 549">
                  <a:extLst>
                    <a:ext uri="{FF2B5EF4-FFF2-40B4-BE49-F238E27FC236}">
                      <a16:creationId xmlns:a16="http://schemas.microsoft.com/office/drawing/2014/main" id="{1609B09F-E71C-5E97-AD2B-B7A0A775D722}"/>
                    </a:ext>
                  </a:extLst>
                </p14:cNvPr>
                <p14:cNvContentPartPr/>
                <p14:nvPr/>
              </p14:nvContentPartPr>
              <p14:xfrm>
                <a:off x="1981634" y="5571926"/>
                <a:ext cx="121680" cy="186480"/>
              </p14:xfrm>
            </p:contentPart>
          </mc:Choice>
          <mc:Fallback xmlns="">
            <p:pic>
              <p:nvPicPr>
                <p:cNvPr id="550" name="Ink 549">
                  <a:extLst>
                    <a:ext uri="{FF2B5EF4-FFF2-40B4-BE49-F238E27FC236}">
                      <a16:creationId xmlns:a16="http://schemas.microsoft.com/office/drawing/2014/main" id="{1609B09F-E71C-5E97-AD2B-B7A0A775D722}"/>
                    </a:ext>
                  </a:extLst>
                </p:cNvPr>
                <p:cNvPicPr/>
                <p:nvPr/>
              </p:nvPicPr>
              <p:blipFill>
                <a:blip r:embed="rId415"/>
                <a:stretch>
                  <a:fillRect/>
                </a:stretch>
              </p:blipFill>
              <p:spPr>
                <a:xfrm>
                  <a:off x="1963687" y="5553926"/>
                  <a:ext cx="157215"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51" name="Ink 550">
                  <a:extLst>
                    <a:ext uri="{FF2B5EF4-FFF2-40B4-BE49-F238E27FC236}">
                      <a16:creationId xmlns:a16="http://schemas.microsoft.com/office/drawing/2014/main" id="{DF76FFBA-AE48-FC36-79D9-9540FBC5E13A}"/>
                    </a:ext>
                  </a:extLst>
                </p14:cNvPr>
                <p14:cNvContentPartPr/>
                <p14:nvPr/>
              </p14:nvContentPartPr>
              <p14:xfrm>
                <a:off x="2155874" y="5572286"/>
                <a:ext cx="140040" cy="185400"/>
              </p14:xfrm>
            </p:contentPart>
          </mc:Choice>
          <mc:Fallback xmlns="">
            <p:pic>
              <p:nvPicPr>
                <p:cNvPr id="551" name="Ink 550">
                  <a:extLst>
                    <a:ext uri="{FF2B5EF4-FFF2-40B4-BE49-F238E27FC236}">
                      <a16:creationId xmlns:a16="http://schemas.microsoft.com/office/drawing/2014/main" id="{DF76FFBA-AE48-FC36-79D9-9540FBC5E13A}"/>
                    </a:ext>
                  </a:extLst>
                </p:cNvPr>
                <p:cNvPicPr/>
                <p:nvPr/>
              </p:nvPicPr>
              <p:blipFill>
                <a:blip r:embed="rId417"/>
                <a:stretch>
                  <a:fillRect/>
                </a:stretch>
              </p:blipFill>
              <p:spPr>
                <a:xfrm>
                  <a:off x="2137874" y="5554286"/>
                  <a:ext cx="175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52" name="Ink 551">
                  <a:extLst>
                    <a:ext uri="{FF2B5EF4-FFF2-40B4-BE49-F238E27FC236}">
                      <a16:creationId xmlns:a16="http://schemas.microsoft.com/office/drawing/2014/main" id="{DEF2C832-8253-C754-CC43-D77542075541}"/>
                    </a:ext>
                  </a:extLst>
                </p14:cNvPr>
                <p14:cNvContentPartPr/>
                <p14:nvPr/>
              </p14:nvContentPartPr>
              <p14:xfrm>
                <a:off x="2353154" y="5591726"/>
                <a:ext cx="131400" cy="201960"/>
              </p14:xfrm>
            </p:contentPart>
          </mc:Choice>
          <mc:Fallback xmlns="">
            <p:pic>
              <p:nvPicPr>
                <p:cNvPr id="552" name="Ink 551">
                  <a:extLst>
                    <a:ext uri="{FF2B5EF4-FFF2-40B4-BE49-F238E27FC236}">
                      <a16:creationId xmlns:a16="http://schemas.microsoft.com/office/drawing/2014/main" id="{DEF2C832-8253-C754-CC43-D77542075541}"/>
                    </a:ext>
                  </a:extLst>
                </p:cNvPr>
                <p:cNvPicPr/>
                <p:nvPr/>
              </p:nvPicPr>
              <p:blipFill>
                <a:blip r:embed="rId419"/>
                <a:stretch>
                  <a:fillRect/>
                </a:stretch>
              </p:blipFill>
              <p:spPr>
                <a:xfrm>
                  <a:off x="2335154" y="5573726"/>
                  <a:ext cx="167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53" name="Ink 552">
                  <a:extLst>
                    <a:ext uri="{FF2B5EF4-FFF2-40B4-BE49-F238E27FC236}">
                      <a16:creationId xmlns:a16="http://schemas.microsoft.com/office/drawing/2014/main" id="{17A9CC93-B9FD-0955-7C1B-5F5EE19F7F85}"/>
                    </a:ext>
                  </a:extLst>
                </p14:cNvPr>
                <p14:cNvContentPartPr/>
                <p14:nvPr/>
              </p14:nvContentPartPr>
              <p14:xfrm>
                <a:off x="2580314" y="5535566"/>
                <a:ext cx="97920" cy="246960"/>
              </p14:xfrm>
            </p:contentPart>
          </mc:Choice>
          <mc:Fallback xmlns="">
            <p:pic>
              <p:nvPicPr>
                <p:cNvPr id="553" name="Ink 552">
                  <a:extLst>
                    <a:ext uri="{FF2B5EF4-FFF2-40B4-BE49-F238E27FC236}">
                      <a16:creationId xmlns:a16="http://schemas.microsoft.com/office/drawing/2014/main" id="{17A9CC93-B9FD-0955-7C1B-5F5EE19F7F85}"/>
                    </a:ext>
                  </a:extLst>
                </p:cNvPr>
                <p:cNvPicPr/>
                <p:nvPr/>
              </p:nvPicPr>
              <p:blipFill>
                <a:blip r:embed="rId421"/>
                <a:stretch>
                  <a:fillRect/>
                </a:stretch>
              </p:blipFill>
              <p:spPr>
                <a:xfrm>
                  <a:off x="2562380" y="5517566"/>
                  <a:ext cx="133429" cy="282600"/>
                </a:xfrm>
                <a:prstGeom prst="rect">
                  <a:avLst/>
                </a:prstGeom>
              </p:spPr>
            </p:pic>
          </mc:Fallback>
        </mc:AlternateContent>
      </p:grpSp>
      <p:grpSp>
        <p:nvGrpSpPr>
          <p:cNvPr id="574" name="Group 573">
            <a:extLst>
              <a:ext uri="{FF2B5EF4-FFF2-40B4-BE49-F238E27FC236}">
                <a16:creationId xmlns:a16="http://schemas.microsoft.com/office/drawing/2014/main" id="{8E6324BA-F46F-2C3B-B3BF-BDA2B5397C12}"/>
              </a:ext>
            </a:extLst>
          </p:cNvPr>
          <p:cNvGrpSpPr/>
          <p:nvPr/>
        </p:nvGrpSpPr>
        <p:grpSpPr>
          <a:xfrm>
            <a:off x="2952554" y="5557166"/>
            <a:ext cx="1195920" cy="360000"/>
            <a:chOff x="2952554" y="5557166"/>
            <a:chExt cx="1195920" cy="360000"/>
          </a:xfrm>
        </p:grpSpPr>
        <mc:AlternateContent xmlns:mc="http://schemas.openxmlformats.org/markup-compatibility/2006" xmlns:p14="http://schemas.microsoft.com/office/powerpoint/2010/main">
          <mc:Choice Requires="p14">
            <p:contentPart p14:bwMode="auto" r:id="rId422">
              <p14:nvContentPartPr>
                <p14:cNvPr id="554" name="Ink 553">
                  <a:extLst>
                    <a:ext uri="{FF2B5EF4-FFF2-40B4-BE49-F238E27FC236}">
                      <a16:creationId xmlns:a16="http://schemas.microsoft.com/office/drawing/2014/main" id="{13F6181F-77D2-59E8-4E56-7636BB4E2722}"/>
                    </a:ext>
                  </a:extLst>
                </p14:cNvPr>
                <p14:cNvContentPartPr/>
                <p14:nvPr/>
              </p14:nvContentPartPr>
              <p14:xfrm>
                <a:off x="2952554" y="5603606"/>
                <a:ext cx="129960" cy="180000"/>
              </p14:xfrm>
            </p:contentPart>
          </mc:Choice>
          <mc:Fallback xmlns="">
            <p:pic>
              <p:nvPicPr>
                <p:cNvPr id="554" name="Ink 553">
                  <a:extLst>
                    <a:ext uri="{FF2B5EF4-FFF2-40B4-BE49-F238E27FC236}">
                      <a16:creationId xmlns:a16="http://schemas.microsoft.com/office/drawing/2014/main" id="{13F6181F-77D2-59E8-4E56-7636BB4E2722}"/>
                    </a:ext>
                  </a:extLst>
                </p:cNvPr>
                <p:cNvPicPr/>
                <p:nvPr/>
              </p:nvPicPr>
              <p:blipFill>
                <a:blip r:embed="rId423"/>
                <a:stretch>
                  <a:fillRect/>
                </a:stretch>
              </p:blipFill>
              <p:spPr>
                <a:xfrm>
                  <a:off x="2934554" y="5585606"/>
                  <a:ext cx="165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55" name="Ink 554">
                  <a:extLst>
                    <a:ext uri="{FF2B5EF4-FFF2-40B4-BE49-F238E27FC236}">
                      <a16:creationId xmlns:a16="http://schemas.microsoft.com/office/drawing/2014/main" id="{9DE79323-667E-A9EF-ADB0-CC304D7CB0DD}"/>
                    </a:ext>
                  </a:extLst>
                </p14:cNvPr>
                <p14:cNvContentPartPr/>
                <p14:nvPr/>
              </p14:nvContentPartPr>
              <p14:xfrm>
                <a:off x="3157034" y="5606126"/>
                <a:ext cx="107640" cy="311040"/>
              </p14:xfrm>
            </p:contentPart>
          </mc:Choice>
          <mc:Fallback xmlns="">
            <p:pic>
              <p:nvPicPr>
                <p:cNvPr id="555" name="Ink 554">
                  <a:extLst>
                    <a:ext uri="{FF2B5EF4-FFF2-40B4-BE49-F238E27FC236}">
                      <a16:creationId xmlns:a16="http://schemas.microsoft.com/office/drawing/2014/main" id="{9DE79323-667E-A9EF-ADB0-CC304D7CB0DD}"/>
                    </a:ext>
                  </a:extLst>
                </p:cNvPr>
                <p:cNvPicPr/>
                <p:nvPr/>
              </p:nvPicPr>
              <p:blipFill>
                <a:blip r:embed="rId425"/>
                <a:stretch>
                  <a:fillRect/>
                </a:stretch>
              </p:blipFill>
              <p:spPr>
                <a:xfrm>
                  <a:off x="3139034" y="5588126"/>
                  <a:ext cx="1432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56" name="Ink 555">
                  <a:extLst>
                    <a:ext uri="{FF2B5EF4-FFF2-40B4-BE49-F238E27FC236}">
                      <a16:creationId xmlns:a16="http://schemas.microsoft.com/office/drawing/2014/main" id="{0F10F5ED-4D0D-5E24-FD73-109D76A11298}"/>
                    </a:ext>
                  </a:extLst>
                </p14:cNvPr>
                <p14:cNvContentPartPr/>
                <p14:nvPr/>
              </p14:nvContentPartPr>
              <p14:xfrm>
                <a:off x="3375554" y="5607206"/>
                <a:ext cx="106920" cy="194040"/>
              </p14:xfrm>
            </p:contentPart>
          </mc:Choice>
          <mc:Fallback xmlns="">
            <p:pic>
              <p:nvPicPr>
                <p:cNvPr id="556" name="Ink 555">
                  <a:extLst>
                    <a:ext uri="{FF2B5EF4-FFF2-40B4-BE49-F238E27FC236}">
                      <a16:creationId xmlns:a16="http://schemas.microsoft.com/office/drawing/2014/main" id="{0F10F5ED-4D0D-5E24-FD73-109D76A11298}"/>
                    </a:ext>
                  </a:extLst>
                </p:cNvPr>
                <p:cNvPicPr/>
                <p:nvPr/>
              </p:nvPicPr>
              <p:blipFill>
                <a:blip r:embed="rId427"/>
                <a:stretch>
                  <a:fillRect/>
                </a:stretch>
              </p:blipFill>
              <p:spPr>
                <a:xfrm>
                  <a:off x="3357554" y="5589206"/>
                  <a:ext cx="142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557" name="Ink 556">
                  <a:extLst>
                    <a:ext uri="{FF2B5EF4-FFF2-40B4-BE49-F238E27FC236}">
                      <a16:creationId xmlns:a16="http://schemas.microsoft.com/office/drawing/2014/main" id="{32F67391-3B71-AB21-CC79-132EAEB1624D}"/>
                    </a:ext>
                  </a:extLst>
                </p14:cNvPr>
                <p14:cNvContentPartPr/>
                <p14:nvPr/>
              </p14:nvContentPartPr>
              <p14:xfrm>
                <a:off x="3520274" y="5613326"/>
                <a:ext cx="140760" cy="182520"/>
              </p14:xfrm>
            </p:contentPart>
          </mc:Choice>
          <mc:Fallback xmlns="">
            <p:pic>
              <p:nvPicPr>
                <p:cNvPr id="557" name="Ink 556">
                  <a:extLst>
                    <a:ext uri="{FF2B5EF4-FFF2-40B4-BE49-F238E27FC236}">
                      <a16:creationId xmlns:a16="http://schemas.microsoft.com/office/drawing/2014/main" id="{32F67391-3B71-AB21-CC79-132EAEB1624D}"/>
                    </a:ext>
                  </a:extLst>
                </p:cNvPr>
                <p:cNvPicPr/>
                <p:nvPr/>
              </p:nvPicPr>
              <p:blipFill>
                <a:blip r:embed="rId429"/>
                <a:stretch>
                  <a:fillRect/>
                </a:stretch>
              </p:blipFill>
              <p:spPr>
                <a:xfrm>
                  <a:off x="3502274" y="5595326"/>
                  <a:ext cx="1764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558" name="Ink 557">
                  <a:extLst>
                    <a:ext uri="{FF2B5EF4-FFF2-40B4-BE49-F238E27FC236}">
                      <a16:creationId xmlns:a16="http://schemas.microsoft.com/office/drawing/2014/main" id="{A671F541-27F7-6D8B-0028-063B32E300FF}"/>
                    </a:ext>
                  </a:extLst>
                </p14:cNvPr>
                <p14:cNvContentPartPr/>
                <p14:nvPr/>
              </p14:nvContentPartPr>
              <p14:xfrm>
                <a:off x="3736274" y="5557166"/>
                <a:ext cx="92880" cy="201960"/>
              </p14:xfrm>
            </p:contentPart>
          </mc:Choice>
          <mc:Fallback xmlns="">
            <p:pic>
              <p:nvPicPr>
                <p:cNvPr id="558" name="Ink 557">
                  <a:extLst>
                    <a:ext uri="{FF2B5EF4-FFF2-40B4-BE49-F238E27FC236}">
                      <a16:creationId xmlns:a16="http://schemas.microsoft.com/office/drawing/2014/main" id="{A671F541-27F7-6D8B-0028-063B32E300FF}"/>
                    </a:ext>
                  </a:extLst>
                </p:cNvPr>
                <p:cNvPicPr/>
                <p:nvPr/>
              </p:nvPicPr>
              <p:blipFill>
                <a:blip r:embed="rId431"/>
                <a:stretch>
                  <a:fillRect/>
                </a:stretch>
              </p:blipFill>
              <p:spPr>
                <a:xfrm>
                  <a:off x="3718274" y="5539166"/>
                  <a:ext cx="128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559" name="Ink 558">
                  <a:extLst>
                    <a:ext uri="{FF2B5EF4-FFF2-40B4-BE49-F238E27FC236}">
                      <a16:creationId xmlns:a16="http://schemas.microsoft.com/office/drawing/2014/main" id="{C228EBC5-F512-C619-23FE-3393CCD56689}"/>
                    </a:ext>
                  </a:extLst>
                </p14:cNvPr>
                <p14:cNvContentPartPr/>
                <p14:nvPr/>
              </p14:nvContentPartPr>
              <p14:xfrm>
                <a:off x="3924194" y="5611166"/>
                <a:ext cx="33840" cy="79200"/>
              </p14:xfrm>
            </p:contentPart>
          </mc:Choice>
          <mc:Fallback xmlns="">
            <p:pic>
              <p:nvPicPr>
                <p:cNvPr id="559" name="Ink 558">
                  <a:extLst>
                    <a:ext uri="{FF2B5EF4-FFF2-40B4-BE49-F238E27FC236}">
                      <a16:creationId xmlns:a16="http://schemas.microsoft.com/office/drawing/2014/main" id="{C228EBC5-F512-C619-23FE-3393CCD56689}"/>
                    </a:ext>
                  </a:extLst>
                </p:cNvPr>
                <p:cNvPicPr/>
                <p:nvPr/>
              </p:nvPicPr>
              <p:blipFill>
                <a:blip r:embed="rId433"/>
                <a:stretch>
                  <a:fillRect/>
                </a:stretch>
              </p:blipFill>
              <p:spPr>
                <a:xfrm>
                  <a:off x="3906194" y="5593166"/>
                  <a:ext cx="69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560" name="Ink 559">
                  <a:extLst>
                    <a:ext uri="{FF2B5EF4-FFF2-40B4-BE49-F238E27FC236}">
                      <a16:creationId xmlns:a16="http://schemas.microsoft.com/office/drawing/2014/main" id="{205C2A19-075E-9050-0B3F-0819FBA8238F}"/>
                    </a:ext>
                  </a:extLst>
                </p14:cNvPr>
                <p14:cNvContentPartPr/>
                <p14:nvPr/>
              </p14:nvContentPartPr>
              <p14:xfrm>
                <a:off x="4022474" y="5638526"/>
                <a:ext cx="126000" cy="153720"/>
              </p14:xfrm>
            </p:contentPart>
          </mc:Choice>
          <mc:Fallback xmlns="">
            <p:pic>
              <p:nvPicPr>
                <p:cNvPr id="560" name="Ink 559">
                  <a:extLst>
                    <a:ext uri="{FF2B5EF4-FFF2-40B4-BE49-F238E27FC236}">
                      <a16:creationId xmlns:a16="http://schemas.microsoft.com/office/drawing/2014/main" id="{205C2A19-075E-9050-0B3F-0819FBA8238F}"/>
                    </a:ext>
                  </a:extLst>
                </p:cNvPr>
                <p:cNvPicPr/>
                <p:nvPr/>
              </p:nvPicPr>
              <p:blipFill>
                <a:blip r:embed="rId435"/>
                <a:stretch>
                  <a:fillRect/>
                </a:stretch>
              </p:blipFill>
              <p:spPr>
                <a:xfrm>
                  <a:off x="4004474" y="5620526"/>
                  <a:ext cx="161640" cy="189360"/>
                </a:xfrm>
                <a:prstGeom prst="rect">
                  <a:avLst/>
                </a:prstGeom>
              </p:spPr>
            </p:pic>
          </mc:Fallback>
        </mc:AlternateContent>
      </p:grpSp>
      <p:grpSp>
        <p:nvGrpSpPr>
          <p:cNvPr id="573" name="Group 572">
            <a:extLst>
              <a:ext uri="{FF2B5EF4-FFF2-40B4-BE49-F238E27FC236}">
                <a16:creationId xmlns:a16="http://schemas.microsoft.com/office/drawing/2014/main" id="{D45DA27A-E733-426C-CA01-E4AD42B20502}"/>
              </a:ext>
            </a:extLst>
          </p:cNvPr>
          <p:cNvGrpSpPr/>
          <p:nvPr/>
        </p:nvGrpSpPr>
        <p:grpSpPr>
          <a:xfrm>
            <a:off x="4396514" y="5573366"/>
            <a:ext cx="2253600" cy="240480"/>
            <a:chOff x="4396514" y="5573366"/>
            <a:chExt cx="2253600" cy="240480"/>
          </a:xfrm>
        </p:grpSpPr>
        <mc:AlternateContent xmlns:mc="http://schemas.openxmlformats.org/markup-compatibility/2006" xmlns:p14="http://schemas.microsoft.com/office/powerpoint/2010/main">
          <mc:Choice Requires="p14">
            <p:contentPart p14:bwMode="auto" r:id="rId436">
              <p14:nvContentPartPr>
                <p14:cNvPr id="561" name="Ink 560">
                  <a:extLst>
                    <a:ext uri="{FF2B5EF4-FFF2-40B4-BE49-F238E27FC236}">
                      <a16:creationId xmlns:a16="http://schemas.microsoft.com/office/drawing/2014/main" id="{91F35C29-AEA7-E19F-3067-4620293B96E4}"/>
                    </a:ext>
                  </a:extLst>
                </p14:cNvPr>
                <p14:cNvContentPartPr/>
                <p14:nvPr/>
              </p14:nvContentPartPr>
              <p14:xfrm>
                <a:off x="4396514" y="5628086"/>
                <a:ext cx="124560" cy="185760"/>
              </p14:xfrm>
            </p:contentPart>
          </mc:Choice>
          <mc:Fallback xmlns="">
            <p:pic>
              <p:nvPicPr>
                <p:cNvPr id="561" name="Ink 560">
                  <a:extLst>
                    <a:ext uri="{FF2B5EF4-FFF2-40B4-BE49-F238E27FC236}">
                      <a16:creationId xmlns:a16="http://schemas.microsoft.com/office/drawing/2014/main" id="{91F35C29-AEA7-E19F-3067-4620293B96E4}"/>
                    </a:ext>
                  </a:extLst>
                </p:cNvPr>
                <p:cNvPicPr/>
                <p:nvPr/>
              </p:nvPicPr>
              <p:blipFill>
                <a:blip r:embed="rId437"/>
                <a:stretch>
                  <a:fillRect/>
                </a:stretch>
              </p:blipFill>
              <p:spPr>
                <a:xfrm>
                  <a:off x="4378514" y="5610086"/>
                  <a:ext cx="160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562" name="Ink 561">
                  <a:extLst>
                    <a:ext uri="{FF2B5EF4-FFF2-40B4-BE49-F238E27FC236}">
                      <a16:creationId xmlns:a16="http://schemas.microsoft.com/office/drawing/2014/main" id="{2AA6DAB6-DF56-BC26-368F-683BE0F5A1CA}"/>
                    </a:ext>
                  </a:extLst>
                </p14:cNvPr>
                <p14:cNvContentPartPr/>
                <p14:nvPr/>
              </p14:nvContentPartPr>
              <p14:xfrm>
                <a:off x="4590554" y="5626286"/>
                <a:ext cx="117360" cy="185400"/>
              </p14:xfrm>
            </p:contentPart>
          </mc:Choice>
          <mc:Fallback xmlns="">
            <p:pic>
              <p:nvPicPr>
                <p:cNvPr id="562" name="Ink 561">
                  <a:extLst>
                    <a:ext uri="{FF2B5EF4-FFF2-40B4-BE49-F238E27FC236}">
                      <a16:creationId xmlns:a16="http://schemas.microsoft.com/office/drawing/2014/main" id="{2AA6DAB6-DF56-BC26-368F-683BE0F5A1CA}"/>
                    </a:ext>
                  </a:extLst>
                </p:cNvPr>
                <p:cNvPicPr/>
                <p:nvPr/>
              </p:nvPicPr>
              <p:blipFill>
                <a:blip r:embed="rId439"/>
                <a:stretch>
                  <a:fillRect/>
                </a:stretch>
              </p:blipFill>
              <p:spPr>
                <a:xfrm>
                  <a:off x="4572554" y="5608286"/>
                  <a:ext cx="153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563" name="Ink 562">
                  <a:extLst>
                    <a:ext uri="{FF2B5EF4-FFF2-40B4-BE49-F238E27FC236}">
                      <a16:creationId xmlns:a16="http://schemas.microsoft.com/office/drawing/2014/main" id="{D8653F28-561F-A6AD-76E6-4EE1556A44C7}"/>
                    </a:ext>
                  </a:extLst>
                </p14:cNvPr>
                <p14:cNvContentPartPr/>
                <p14:nvPr/>
              </p14:nvContentPartPr>
              <p14:xfrm>
                <a:off x="4602074" y="5638526"/>
                <a:ext cx="134640" cy="156240"/>
              </p14:xfrm>
            </p:contentPart>
          </mc:Choice>
          <mc:Fallback xmlns="">
            <p:pic>
              <p:nvPicPr>
                <p:cNvPr id="563" name="Ink 562">
                  <a:extLst>
                    <a:ext uri="{FF2B5EF4-FFF2-40B4-BE49-F238E27FC236}">
                      <a16:creationId xmlns:a16="http://schemas.microsoft.com/office/drawing/2014/main" id="{D8653F28-561F-A6AD-76E6-4EE1556A44C7}"/>
                    </a:ext>
                  </a:extLst>
                </p:cNvPr>
                <p:cNvPicPr/>
                <p:nvPr/>
              </p:nvPicPr>
              <p:blipFill>
                <a:blip r:embed="rId441"/>
                <a:stretch>
                  <a:fillRect/>
                </a:stretch>
              </p:blipFill>
              <p:spPr>
                <a:xfrm>
                  <a:off x="4584074" y="5620526"/>
                  <a:ext cx="170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564" name="Ink 563">
                  <a:extLst>
                    <a:ext uri="{FF2B5EF4-FFF2-40B4-BE49-F238E27FC236}">
                      <a16:creationId xmlns:a16="http://schemas.microsoft.com/office/drawing/2014/main" id="{965DCD12-04A0-BBFC-2C9A-2021AE28A551}"/>
                    </a:ext>
                  </a:extLst>
                </p14:cNvPr>
                <p14:cNvContentPartPr/>
                <p14:nvPr/>
              </p14:nvContentPartPr>
              <p14:xfrm>
                <a:off x="4805114" y="5573366"/>
                <a:ext cx="99720" cy="212040"/>
              </p14:xfrm>
            </p:contentPart>
          </mc:Choice>
          <mc:Fallback xmlns="">
            <p:pic>
              <p:nvPicPr>
                <p:cNvPr id="564" name="Ink 563">
                  <a:extLst>
                    <a:ext uri="{FF2B5EF4-FFF2-40B4-BE49-F238E27FC236}">
                      <a16:creationId xmlns:a16="http://schemas.microsoft.com/office/drawing/2014/main" id="{965DCD12-04A0-BBFC-2C9A-2021AE28A551}"/>
                    </a:ext>
                  </a:extLst>
                </p:cNvPr>
                <p:cNvPicPr/>
                <p:nvPr/>
              </p:nvPicPr>
              <p:blipFill>
                <a:blip r:embed="rId443"/>
                <a:stretch>
                  <a:fillRect/>
                </a:stretch>
              </p:blipFill>
              <p:spPr>
                <a:xfrm>
                  <a:off x="4787114" y="5555335"/>
                  <a:ext cx="135360" cy="247741"/>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565" name="Ink 564">
                  <a:extLst>
                    <a:ext uri="{FF2B5EF4-FFF2-40B4-BE49-F238E27FC236}">
                      <a16:creationId xmlns:a16="http://schemas.microsoft.com/office/drawing/2014/main" id="{C07306A2-238B-AA2A-576A-FDBA1E84D0D0}"/>
                    </a:ext>
                  </a:extLst>
                </p14:cNvPr>
                <p14:cNvContentPartPr/>
                <p14:nvPr/>
              </p14:nvContentPartPr>
              <p14:xfrm>
                <a:off x="4967474" y="5622686"/>
                <a:ext cx="96480" cy="153360"/>
              </p14:xfrm>
            </p:contentPart>
          </mc:Choice>
          <mc:Fallback xmlns="">
            <p:pic>
              <p:nvPicPr>
                <p:cNvPr id="565" name="Ink 564">
                  <a:extLst>
                    <a:ext uri="{FF2B5EF4-FFF2-40B4-BE49-F238E27FC236}">
                      <a16:creationId xmlns:a16="http://schemas.microsoft.com/office/drawing/2014/main" id="{C07306A2-238B-AA2A-576A-FDBA1E84D0D0}"/>
                    </a:ext>
                  </a:extLst>
                </p:cNvPr>
                <p:cNvPicPr/>
                <p:nvPr/>
              </p:nvPicPr>
              <p:blipFill>
                <a:blip r:embed="rId445"/>
                <a:stretch>
                  <a:fillRect/>
                </a:stretch>
              </p:blipFill>
              <p:spPr>
                <a:xfrm>
                  <a:off x="4949474" y="5604686"/>
                  <a:ext cx="1321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566" name="Ink 565">
                  <a:extLst>
                    <a:ext uri="{FF2B5EF4-FFF2-40B4-BE49-F238E27FC236}">
                      <a16:creationId xmlns:a16="http://schemas.microsoft.com/office/drawing/2014/main" id="{3547D733-AD98-FDB4-DD18-E7F3C67F501F}"/>
                    </a:ext>
                  </a:extLst>
                </p14:cNvPr>
                <p14:cNvContentPartPr/>
                <p14:nvPr/>
              </p14:nvContentPartPr>
              <p14:xfrm>
                <a:off x="5126954" y="5633846"/>
                <a:ext cx="106560" cy="152640"/>
              </p14:xfrm>
            </p:contentPart>
          </mc:Choice>
          <mc:Fallback xmlns="">
            <p:pic>
              <p:nvPicPr>
                <p:cNvPr id="566" name="Ink 565">
                  <a:extLst>
                    <a:ext uri="{FF2B5EF4-FFF2-40B4-BE49-F238E27FC236}">
                      <a16:creationId xmlns:a16="http://schemas.microsoft.com/office/drawing/2014/main" id="{3547D733-AD98-FDB4-DD18-E7F3C67F501F}"/>
                    </a:ext>
                  </a:extLst>
                </p:cNvPr>
                <p:cNvPicPr/>
                <p:nvPr/>
              </p:nvPicPr>
              <p:blipFill>
                <a:blip r:embed="rId447"/>
                <a:stretch>
                  <a:fillRect/>
                </a:stretch>
              </p:blipFill>
              <p:spPr>
                <a:xfrm>
                  <a:off x="5108954" y="5615846"/>
                  <a:ext cx="1422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567" name="Ink 566">
                  <a:extLst>
                    <a:ext uri="{FF2B5EF4-FFF2-40B4-BE49-F238E27FC236}">
                      <a16:creationId xmlns:a16="http://schemas.microsoft.com/office/drawing/2014/main" id="{BC6A1B02-A646-259F-7387-874B9D0BB22A}"/>
                    </a:ext>
                  </a:extLst>
                </p14:cNvPr>
                <p14:cNvContentPartPr/>
                <p14:nvPr/>
              </p14:nvContentPartPr>
              <p14:xfrm>
                <a:off x="5317034" y="5627366"/>
                <a:ext cx="295200" cy="160200"/>
              </p14:xfrm>
            </p:contentPart>
          </mc:Choice>
          <mc:Fallback xmlns="">
            <p:pic>
              <p:nvPicPr>
                <p:cNvPr id="567" name="Ink 566">
                  <a:extLst>
                    <a:ext uri="{FF2B5EF4-FFF2-40B4-BE49-F238E27FC236}">
                      <a16:creationId xmlns:a16="http://schemas.microsoft.com/office/drawing/2014/main" id="{BC6A1B02-A646-259F-7387-874B9D0BB22A}"/>
                    </a:ext>
                  </a:extLst>
                </p:cNvPr>
                <p:cNvPicPr/>
                <p:nvPr/>
              </p:nvPicPr>
              <p:blipFill>
                <a:blip r:embed="rId449"/>
                <a:stretch>
                  <a:fillRect/>
                </a:stretch>
              </p:blipFill>
              <p:spPr>
                <a:xfrm>
                  <a:off x="5299034" y="5609366"/>
                  <a:ext cx="330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568" name="Ink 567">
                  <a:extLst>
                    <a:ext uri="{FF2B5EF4-FFF2-40B4-BE49-F238E27FC236}">
                      <a16:creationId xmlns:a16="http://schemas.microsoft.com/office/drawing/2014/main" id="{1AF4B2E8-182E-D19A-D13C-668F051C7E9A}"/>
                    </a:ext>
                  </a:extLst>
                </p14:cNvPr>
                <p14:cNvContentPartPr/>
                <p14:nvPr/>
              </p14:nvContentPartPr>
              <p14:xfrm>
                <a:off x="5683874" y="5630606"/>
                <a:ext cx="136800" cy="168840"/>
              </p14:xfrm>
            </p:contentPart>
          </mc:Choice>
          <mc:Fallback xmlns="">
            <p:pic>
              <p:nvPicPr>
                <p:cNvPr id="568" name="Ink 567">
                  <a:extLst>
                    <a:ext uri="{FF2B5EF4-FFF2-40B4-BE49-F238E27FC236}">
                      <a16:creationId xmlns:a16="http://schemas.microsoft.com/office/drawing/2014/main" id="{1AF4B2E8-182E-D19A-D13C-668F051C7E9A}"/>
                    </a:ext>
                  </a:extLst>
                </p:cNvPr>
                <p:cNvPicPr/>
                <p:nvPr/>
              </p:nvPicPr>
              <p:blipFill>
                <a:blip r:embed="rId451"/>
                <a:stretch>
                  <a:fillRect/>
                </a:stretch>
              </p:blipFill>
              <p:spPr>
                <a:xfrm>
                  <a:off x="5665874" y="5612568"/>
                  <a:ext cx="172440" cy="204556"/>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569" name="Ink 568">
                  <a:extLst>
                    <a:ext uri="{FF2B5EF4-FFF2-40B4-BE49-F238E27FC236}">
                      <a16:creationId xmlns:a16="http://schemas.microsoft.com/office/drawing/2014/main" id="{F0691A0A-55FF-7A1A-E9EB-D4171EAD9C5D}"/>
                    </a:ext>
                  </a:extLst>
                </p14:cNvPr>
                <p14:cNvContentPartPr/>
                <p14:nvPr/>
              </p14:nvContentPartPr>
              <p14:xfrm>
                <a:off x="5904914" y="5621606"/>
                <a:ext cx="130320" cy="164160"/>
              </p14:xfrm>
            </p:contentPart>
          </mc:Choice>
          <mc:Fallback xmlns="">
            <p:pic>
              <p:nvPicPr>
                <p:cNvPr id="569" name="Ink 568">
                  <a:extLst>
                    <a:ext uri="{FF2B5EF4-FFF2-40B4-BE49-F238E27FC236}">
                      <a16:creationId xmlns:a16="http://schemas.microsoft.com/office/drawing/2014/main" id="{F0691A0A-55FF-7A1A-E9EB-D4171EAD9C5D}"/>
                    </a:ext>
                  </a:extLst>
                </p:cNvPr>
                <p:cNvPicPr/>
                <p:nvPr/>
              </p:nvPicPr>
              <p:blipFill>
                <a:blip r:embed="rId453"/>
                <a:stretch>
                  <a:fillRect/>
                </a:stretch>
              </p:blipFill>
              <p:spPr>
                <a:xfrm>
                  <a:off x="5886864" y="5603645"/>
                  <a:ext cx="166059" cy="199722"/>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70" name="Ink 569">
                  <a:extLst>
                    <a:ext uri="{FF2B5EF4-FFF2-40B4-BE49-F238E27FC236}">
                      <a16:creationId xmlns:a16="http://schemas.microsoft.com/office/drawing/2014/main" id="{EFB332C3-6E8A-3759-7FF0-E776F5142EEA}"/>
                    </a:ext>
                  </a:extLst>
                </p14:cNvPr>
                <p14:cNvContentPartPr/>
                <p14:nvPr/>
              </p14:nvContentPartPr>
              <p14:xfrm>
                <a:off x="6143234" y="5630606"/>
                <a:ext cx="116280" cy="149400"/>
              </p14:xfrm>
            </p:contentPart>
          </mc:Choice>
          <mc:Fallback xmlns="">
            <p:pic>
              <p:nvPicPr>
                <p:cNvPr id="570" name="Ink 569">
                  <a:extLst>
                    <a:ext uri="{FF2B5EF4-FFF2-40B4-BE49-F238E27FC236}">
                      <a16:creationId xmlns:a16="http://schemas.microsoft.com/office/drawing/2014/main" id="{EFB332C3-6E8A-3759-7FF0-E776F5142EEA}"/>
                    </a:ext>
                  </a:extLst>
                </p:cNvPr>
                <p:cNvPicPr/>
                <p:nvPr/>
              </p:nvPicPr>
              <p:blipFill>
                <a:blip r:embed="rId455"/>
                <a:stretch>
                  <a:fillRect/>
                </a:stretch>
              </p:blipFill>
              <p:spPr>
                <a:xfrm>
                  <a:off x="6125234" y="5612606"/>
                  <a:ext cx="151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571" name="Ink 570">
                  <a:extLst>
                    <a:ext uri="{FF2B5EF4-FFF2-40B4-BE49-F238E27FC236}">
                      <a16:creationId xmlns:a16="http://schemas.microsoft.com/office/drawing/2014/main" id="{92407129-735A-E954-9107-6E0EF8B8ABC8}"/>
                    </a:ext>
                  </a:extLst>
                </p14:cNvPr>
                <p14:cNvContentPartPr/>
                <p14:nvPr/>
              </p14:nvContentPartPr>
              <p14:xfrm>
                <a:off x="6335834" y="5618366"/>
                <a:ext cx="130320" cy="186120"/>
              </p14:xfrm>
            </p:contentPart>
          </mc:Choice>
          <mc:Fallback xmlns="">
            <p:pic>
              <p:nvPicPr>
                <p:cNvPr id="571" name="Ink 570">
                  <a:extLst>
                    <a:ext uri="{FF2B5EF4-FFF2-40B4-BE49-F238E27FC236}">
                      <a16:creationId xmlns:a16="http://schemas.microsoft.com/office/drawing/2014/main" id="{92407129-735A-E954-9107-6E0EF8B8ABC8}"/>
                    </a:ext>
                  </a:extLst>
                </p:cNvPr>
                <p:cNvPicPr/>
                <p:nvPr/>
              </p:nvPicPr>
              <p:blipFill>
                <a:blip r:embed="rId457"/>
                <a:stretch>
                  <a:fillRect/>
                </a:stretch>
              </p:blipFill>
              <p:spPr>
                <a:xfrm>
                  <a:off x="6317834" y="5600366"/>
                  <a:ext cx="1659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572" name="Ink 571">
                  <a:extLst>
                    <a:ext uri="{FF2B5EF4-FFF2-40B4-BE49-F238E27FC236}">
                      <a16:creationId xmlns:a16="http://schemas.microsoft.com/office/drawing/2014/main" id="{96A3DDB0-C0FB-5386-F802-4E4089EAC40C}"/>
                    </a:ext>
                  </a:extLst>
                </p14:cNvPr>
                <p14:cNvContentPartPr/>
                <p14:nvPr/>
              </p14:nvContentPartPr>
              <p14:xfrm>
                <a:off x="6497834" y="5618726"/>
                <a:ext cx="152280" cy="174600"/>
              </p14:xfrm>
            </p:contentPart>
          </mc:Choice>
          <mc:Fallback xmlns="">
            <p:pic>
              <p:nvPicPr>
                <p:cNvPr id="572" name="Ink 571">
                  <a:extLst>
                    <a:ext uri="{FF2B5EF4-FFF2-40B4-BE49-F238E27FC236}">
                      <a16:creationId xmlns:a16="http://schemas.microsoft.com/office/drawing/2014/main" id="{96A3DDB0-C0FB-5386-F802-4E4089EAC40C}"/>
                    </a:ext>
                  </a:extLst>
                </p:cNvPr>
                <p:cNvPicPr/>
                <p:nvPr/>
              </p:nvPicPr>
              <p:blipFill>
                <a:blip r:embed="rId459"/>
                <a:stretch>
                  <a:fillRect/>
                </a:stretch>
              </p:blipFill>
              <p:spPr>
                <a:xfrm>
                  <a:off x="6479791" y="5600726"/>
                  <a:ext cx="188004" cy="210240"/>
                </a:xfrm>
                <a:prstGeom prst="rect">
                  <a:avLst/>
                </a:prstGeom>
              </p:spPr>
            </p:pic>
          </mc:Fallback>
        </mc:AlternateContent>
      </p:grpSp>
      <p:grpSp>
        <p:nvGrpSpPr>
          <p:cNvPr id="582" name="Group 581">
            <a:extLst>
              <a:ext uri="{FF2B5EF4-FFF2-40B4-BE49-F238E27FC236}">
                <a16:creationId xmlns:a16="http://schemas.microsoft.com/office/drawing/2014/main" id="{05A3507E-5CA4-818E-D9C6-F0C9236CB70A}"/>
              </a:ext>
            </a:extLst>
          </p:cNvPr>
          <p:cNvGrpSpPr/>
          <p:nvPr/>
        </p:nvGrpSpPr>
        <p:grpSpPr>
          <a:xfrm>
            <a:off x="7031354" y="5544566"/>
            <a:ext cx="596160" cy="284040"/>
            <a:chOff x="7031354" y="5544566"/>
            <a:chExt cx="596160" cy="284040"/>
          </a:xfrm>
        </p:grpSpPr>
        <mc:AlternateContent xmlns:mc="http://schemas.openxmlformats.org/markup-compatibility/2006" xmlns:p14="http://schemas.microsoft.com/office/powerpoint/2010/main">
          <mc:Choice Requires="p14">
            <p:contentPart p14:bwMode="auto" r:id="rId460">
              <p14:nvContentPartPr>
                <p14:cNvPr id="578" name="Ink 577">
                  <a:extLst>
                    <a:ext uri="{FF2B5EF4-FFF2-40B4-BE49-F238E27FC236}">
                      <a16:creationId xmlns:a16="http://schemas.microsoft.com/office/drawing/2014/main" id="{56A7A3E6-FEE0-2126-74CA-71A4D95B78DA}"/>
                    </a:ext>
                  </a:extLst>
                </p14:cNvPr>
                <p14:cNvContentPartPr/>
                <p14:nvPr/>
              </p14:nvContentPartPr>
              <p14:xfrm>
                <a:off x="7031354" y="5544566"/>
                <a:ext cx="70200" cy="284040"/>
              </p14:xfrm>
            </p:contentPart>
          </mc:Choice>
          <mc:Fallback xmlns="">
            <p:pic>
              <p:nvPicPr>
                <p:cNvPr id="578" name="Ink 577">
                  <a:extLst>
                    <a:ext uri="{FF2B5EF4-FFF2-40B4-BE49-F238E27FC236}">
                      <a16:creationId xmlns:a16="http://schemas.microsoft.com/office/drawing/2014/main" id="{56A7A3E6-FEE0-2126-74CA-71A4D95B78DA}"/>
                    </a:ext>
                  </a:extLst>
                </p:cNvPr>
                <p:cNvPicPr/>
                <p:nvPr/>
              </p:nvPicPr>
              <p:blipFill>
                <a:blip r:embed="rId461"/>
                <a:stretch>
                  <a:fillRect/>
                </a:stretch>
              </p:blipFill>
              <p:spPr>
                <a:xfrm>
                  <a:off x="7013354" y="5526543"/>
                  <a:ext cx="105840" cy="319725"/>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579" name="Ink 578">
                  <a:extLst>
                    <a:ext uri="{FF2B5EF4-FFF2-40B4-BE49-F238E27FC236}">
                      <a16:creationId xmlns:a16="http://schemas.microsoft.com/office/drawing/2014/main" id="{EB194EAF-3B0A-710F-2218-9826A178F8F5}"/>
                    </a:ext>
                  </a:extLst>
                </p14:cNvPr>
                <p14:cNvContentPartPr/>
                <p14:nvPr/>
              </p14:nvContentPartPr>
              <p14:xfrm>
                <a:off x="7232594" y="5648966"/>
                <a:ext cx="151200" cy="136440"/>
              </p14:xfrm>
            </p:contentPart>
          </mc:Choice>
          <mc:Fallback xmlns="">
            <p:pic>
              <p:nvPicPr>
                <p:cNvPr id="579" name="Ink 578">
                  <a:extLst>
                    <a:ext uri="{FF2B5EF4-FFF2-40B4-BE49-F238E27FC236}">
                      <a16:creationId xmlns:a16="http://schemas.microsoft.com/office/drawing/2014/main" id="{EB194EAF-3B0A-710F-2218-9826A178F8F5}"/>
                    </a:ext>
                  </a:extLst>
                </p:cNvPr>
                <p:cNvPicPr/>
                <p:nvPr/>
              </p:nvPicPr>
              <p:blipFill>
                <a:blip r:embed="rId463"/>
                <a:stretch>
                  <a:fillRect/>
                </a:stretch>
              </p:blipFill>
              <p:spPr>
                <a:xfrm>
                  <a:off x="7214637" y="5630966"/>
                  <a:ext cx="186755"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580" name="Ink 579">
                  <a:extLst>
                    <a:ext uri="{FF2B5EF4-FFF2-40B4-BE49-F238E27FC236}">
                      <a16:creationId xmlns:a16="http://schemas.microsoft.com/office/drawing/2014/main" id="{CA9A8439-464A-788D-EA06-7DBA10581657}"/>
                    </a:ext>
                  </a:extLst>
                </p14:cNvPr>
                <p14:cNvContentPartPr/>
                <p14:nvPr/>
              </p14:nvContentPartPr>
              <p14:xfrm>
                <a:off x="7248794" y="5644286"/>
                <a:ext cx="135000" cy="163080"/>
              </p14:xfrm>
            </p:contentPart>
          </mc:Choice>
          <mc:Fallback xmlns="">
            <p:pic>
              <p:nvPicPr>
                <p:cNvPr id="580" name="Ink 579">
                  <a:extLst>
                    <a:ext uri="{FF2B5EF4-FFF2-40B4-BE49-F238E27FC236}">
                      <a16:creationId xmlns:a16="http://schemas.microsoft.com/office/drawing/2014/main" id="{CA9A8439-464A-788D-EA06-7DBA10581657}"/>
                    </a:ext>
                  </a:extLst>
                </p:cNvPr>
                <p:cNvPicPr/>
                <p:nvPr/>
              </p:nvPicPr>
              <p:blipFill>
                <a:blip r:embed="rId465"/>
                <a:stretch>
                  <a:fillRect/>
                </a:stretch>
              </p:blipFill>
              <p:spPr>
                <a:xfrm>
                  <a:off x="7230794" y="5626286"/>
                  <a:ext cx="170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581" name="Ink 580">
                  <a:extLst>
                    <a:ext uri="{FF2B5EF4-FFF2-40B4-BE49-F238E27FC236}">
                      <a16:creationId xmlns:a16="http://schemas.microsoft.com/office/drawing/2014/main" id="{CB954B3C-9054-2091-FEFA-9661E4E28B4C}"/>
                    </a:ext>
                  </a:extLst>
                </p14:cNvPr>
                <p14:cNvContentPartPr/>
                <p14:nvPr/>
              </p14:nvContentPartPr>
              <p14:xfrm>
                <a:off x="7528514" y="5566886"/>
                <a:ext cx="99000" cy="254160"/>
              </p14:xfrm>
            </p:contentPart>
          </mc:Choice>
          <mc:Fallback xmlns="">
            <p:pic>
              <p:nvPicPr>
                <p:cNvPr id="581" name="Ink 580">
                  <a:extLst>
                    <a:ext uri="{FF2B5EF4-FFF2-40B4-BE49-F238E27FC236}">
                      <a16:creationId xmlns:a16="http://schemas.microsoft.com/office/drawing/2014/main" id="{CB954B3C-9054-2091-FEFA-9661E4E28B4C}"/>
                    </a:ext>
                  </a:extLst>
                </p:cNvPr>
                <p:cNvPicPr/>
                <p:nvPr/>
              </p:nvPicPr>
              <p:blipFill>
                <a:blip r:embed="rId467"/>
                <a:stretch>
                  <a:fillRect/>
                </a:stretch>
              </p:blipFill>
              <p:spPr>
                <a:xfrm>
                  <a:off x="7510514" y="5548860"/>
                  <a:ext cx="134640" cy="289851"/>
                </a:xfrm>
                <a:prstGeom prst="rect">
                  <a:avLst/>
                </a:prstGeom>
              </p:spPr>
            </p:pic>
          </mc:Fallback>
        </mc:AlternateContent>
      </p:grpSp>
      <p:grpSp>
        <p:nvGrpSpPr>
          <p:cNvPr id="600" name="Group 599">
            <a:extLst>
              <a:ext uri="{FF2B5EF4-FFF2-40B4-BE49-F238E27FC236}">
                <a16:creationId xmlns:a16="http://schemas.microsoft.com/office/drawing/2014/main" id="{AE09068F-D4B1-0850-BF96-0D7F4C4EB69D}"/>
              </a:ext>
            </a:extLst>
          </p:cNvPr>
          <p:cNvGrpSpPr/>
          <p:nvPr/>
        </p:nvGrpSpPr>
        <p:grpSpPr>
          <a:xfrm>
            <a:off x="290354" y="6155846"/>
            <a:ext cx="1021320" cy="333360"/>
            <a:chOff x="290354" y="6155846"/>
            <a:chExt cx="1021320" cy="333360"/>
          </a:xfrm>
        </p:grpSpPr>
        <mc:AlternateContent xmlns:mc="http://schemas.openxmlformats.org/markup-compatibility/2006" xmlns:p14="http://schemas.microsoft.com/office/powerpoint/2010/main">
          <mc:Choice Requires="p14">
            <p:contentPart p14:bwMode="auto" r:id="rId468">
              <p14:nvContentPartPr>
                <p14:cNvPr id="583" name="Ink 582">
                  <a:extLst>
                    <a:ext uri="{FF2B5EF4-FFF2-40B4-BE49-F238E27FC236}">
                      <a16:creationId xmlns:a16="http://schemas.microsoft.com/office/drawing/2014/main" id="{35734FF3-4405-C8DF-D55E-09C42B0ABD44}"/>
                    </a:ext>
                  </a:extLst>
                </p14:cNvPr>
                <p14:cNvContentPartPr/>
                <p14:nvPr/>
              </p14:nvContentPartPr>
              <p14:xfrm>
                <a:off x="290354" y="6165566"/>
                <a:ext cx="121680" cy="207000"/>
              </p14:xfrm>
            </p:contentPart>
          </mc:Choice>
          <mc:Fallback xmlns="">
            <p:pic>
              <p:nvPicPr>
                <p:cNvPr id="583" name="Ink 582">
                  <a:extLst>
                    <a:ext uri="{FF2B5EF4-FFF2-40B4-BE49-F238E27FC236}">
                      <a16:creationId xmlns:a16="http://schemas.microsoft.com/office/drawing/2014/main" id="{35734FF3-4405-C8DF-D55E-09C42B0ABD44}"/>
                    </a:ext>
                  </a:extLst>
                </p:cNvPr>
                <p:cNvPicPr/>
                <p:nvPr/>
              </p:nvPicPr>
              <p:blipFill>
                <a:blip r:embed="rId469"/>
                <a:stretch>
                  <a:fillRect/>
                </a:stretch>
              </p:blipFill>
              <p:spPr>
                <a:xfrm>
                  <a:off x="272354" y="6147566"/>
                  <a:ext cx="157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584" name="Ink 583">
                  <a:extLst>
                    <a:ext uri="{FF2B5EF4-FFF2-40B4-BE49-F238E27FC236}">
                      <a16:creationId xmlns:a16="http://schemas.microsoft.com/office/drawing/2014/main" id="{57291C6E-2050-CD91-9382-151B02985A3C}"/>
                    </a:ext>
                  </a:extLst>
                </p14:cNvPr>
                <p14:cNvContentPartPr/>
                <p14:nvPr/>
              </p14:nvContentPartPr>
              <p14:xfrm>
                <a:off x="499154" y="6170966"/>
                <a:ext cx="122040" cy="318240"/>
              </p14:xfrm>
            </p:contentPart>
          </mc:Choice>
          <mc:Fallback xmlns="">
            <p:pic>
              <p:nvPicPr>
                <p:cNvPr id="584" name="Ink 583">
                  <a:extLst>
                    <a:ext uri="{FF2B5EF4-FFF2-40B4-BE49-F238E27FC236}">
                      <a16:creationId xmlns:a16="http://schemas.microsoft.com/office/drawing/2014/main" id="{57291C6E-2050-CD91-9382-151B02985A3C}"/>
                    </a:ext>
                  </a:extLst>
                </p:cNvPr>
                <p:cNvPicPr/>
                <p:nvPr/>
              </p:nvPicPr>
              <p:blipFill>
                <a:blip r:embed="rId471"/>
                <a:stretch>
                  <a:fillRect/>
                </a:stretch>
              </p:blipFill>
              <p:spPr>
                <a:xfrm>
                  <a:off x="481154" y="6152966"/>
                  <a:ext cx="1576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585" name="Ink 584">
                  <a:extLst>
                    <a:ext uri="{FF2B5EF4-FFF2-40B4-BE49-F238E27FC236}">
                      <a16:creationId xmlns:a16="http://schemas.microsoft.com/office/drawing/2014/main" id="{ECE2D17C-C6D4-398D-F8BE-EA47F75B50D5}"/>
                    </a:ext>
                  </a:extLst>
                </p14:cNvPr>
                <p14:cNvContentPartPr/>
                <p14:nvPr/>
              </p14:nvContentPartPr>
              <p14:xfrm>
                <a:off x="720914" y="6195086"/>
                <a:ext cx="140040" cy="190800"/>
              </p14:xfrm>
            </p:contentPart>
          </mc:Choice>
          <mc:Fallback xmlns="">
            <p:pic>
              <p:nvPicPr>
                <p:cNvPr id="585" name="Ink 584">
                  <a:extLst>
                    <a:ext uri="{FF2B5EF4-FFF2-40B4-BE49-F238E27FC236}">
                      <a16:creationId xmlns:a16="http://schemas.microsoft.com/office/drawing/2014/main" id="{ECE2D17C-C6D4-398D-F8BE-EA47F75B50D5}"/>
                    </a:ext>
                  </a:extLst>
                </p:cNvPr>
                <p:cNvPicPr/>
                <p:nvPr/>
              </p:nvPicPr>
              <p:blipFill>
                <a:blip r:embed="rId473"/>
                <a:stretch>
                  <a:fillRect/>
                </a:stretch>
              </p:blipFill>
              <p:spPr>
                <a:xfrm>
                  <a:off x="702914" y="6177086"/>
                  <a:ext cx="175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586" name="Ink 585">
                  <a:extLst>
                    <a:ext uri="{FF2B5EF4-FFF2-40B4-BE49-F238E27FC236}">
                      <a16:creationId xmlns:a16="http://schemas.microsoft.com/office/drawing/2014/main" id="{9F3D0986-BD41-4E78-34D2-3909D9BD6B74}"/>
                    </a:ext>
                  </a:extLst>
                </p14:cNvPr>
                <p14:cNvContentPartPr/>
                <p14:nvPr/>
              </p14:nvContentPartPr>
              <p14:xfrm>
                <a:off x="925754" y="6200126"/>
                <a:ext cx="138240" cy="159840"/>
              </p14:xfrm>
            </p:contentPart>
          </mc:Choice>
          <mc:Fallback xmlns="">
            <p:pic>
              <p:nvPicPr>
                <p:cNvPr id="586" name="Ink 585">
                  <a:extLst>
                    <a:ext uri="{FF2B5EF4-FFF2-40B4-BE49-F238E27FC236}">
                      <a16:creationId xmlns:a16="http://schemas.microsoft.com/office/drawing/2014/main" id="{9F3D0986-BD41-4E78-34D2-3909D9BD6B74}"/>
                    </a:ext>
                  </a:extLst>
                </p:cNvPr>
                <p:cNvPicPr/>
                <p:nvPr/>
              </p:nvPicPr>
              <p:blipFill>
                <a:blip r:embed="rId475"/>
                <a:stretch>
                  <a:fillRect/>
                </a:stretch>
              </p:blipFill>
              <p:spPr>
                <a:xfrm>
                  <a:off x="907754" y="6182126"/>
                  <a:ext cx="1738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587" name="Ink 586">
                  <a:extLst>
                    <a:ext uri="{FF2B5EF4-FFF2-40B4-BE49-F238E27FC236}">
                      <a16:creationId xmlns:a16="http://schemas.microsoft.com/office/drawing/2014/main" id="{7455B3EB-E479-AFD4-2C0F-446B0978A382}"/>
                    </a:ext>
                  </a:extLst>
                </p14:cNvPr>
                <p14:cNvContentPartPr/>
                <p14:nvPr/>
              </p14:nvContentPartPr>
              <p14:xfrm>
                <a:off x="1179194" y="6155846"/>
                <a:ext cx="132480" cy="210240"/>
              </p14:xfrm>
            </p:contentPart>
          </mc:Choice>
          <mc:Fallback xmlns="">
            <p:pic>
              <p:nvPicPr>
                <p:cNvPr id="587" name="Ink 586">
                  <a:extLst>
                    <a:ext uri="{FF2B5EF4-FFF2-40B4-BE49-F238E27FC236}">
                      <a16:creationId xmlns:a16="http://schemas.microsoft.com/office/drawing/2014/main" id="{7455B3EB-E479-AFD4-2C0F-446B0978A382}"/>
                    </a:ext>
                  </a:extLst>
                </p:cNvPr>
                <p:cNvPicPr/>
                <p:nvPr/>
              </p:nvPicPr>
              <p:blipFill>
                <a:blip r:embed="rId477"/>
                <a:stretch>
                  <a:fillRect/>
                </a:stretch>
              </p:blipFill>
              <p:spPr>
                <a:xfrm>
                  <a:off x="1161194" y="6137815"/>
                  <a:ext cx="168120" cy="24594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8">
            <p14:nvContentPartPr>
              <p14:cNvPr id="588" name="Ink 587">
                <a:extLst>
                  <a:ext uri="{FF2B5EF4-FFF2-40B4-BE49-F238E27FC236}">
                    <a16:creationId xmlns:a16="http://schemas.microsoft.com/office/drawing/2014/main" id="{2022948F-4AB6-0374-D868-31155B4C084D}"/>
                  </a:ext>
                </a:extLst>
              </p14:cNvPr>
              <p14:cNvContentPartPr/>
              <p14:nvPr/>
            </p14:nvContentPartPr>
            <p14:xfrm>
              <a:off x="1476914" y="6263486"/>
              <a:ext cx="188640" cy="45000"/>
            </p14:xfrm>
          </p:contentPart>
        </mc:Choice>
        <mc:Fallback xmlns="">
          <p:pic>
            <p:nvPicPr>
              <p:cNvPr id="588" name="Ink 587">
                <a:extLst>
                  <a:ext uri="{FF2B5EF4-FFF2-40B4-BE49-F238E27FC236}">
                    <a16:creationId xmlns:a16="http://schemas.microsoft.com/office/drawing/2014/main" id="{2022948F-4AB6-0374-D868-31155B4C084D}"/>
                  </a:ext>
                </a:extLst>
              </p:cNvPr>
              <p:cNvPicPr/>
              <p:nvPr/>
            </p:nvPicPr>
            <p:blipFill>
              <a:blip r:embed="rId479"/>
              <a:stretch>
                <a:fillRect/>
              </a:stretch>
            </p:blipFill>
            <p:spPr>
              <a:xfrm>
                <a:off x="1458914" y="6245486"/>
                <a:ext cx="224280" cy="80640"/>
              </a:xfrm>
              <a:prstGeom prst="rect">
                <a:avLst/>
              </a:prstGeom>
            </p:spPr>
          </p:pic>
        </mc:Fallback>
      </mc:AlternateContent>
      <p:grpSp>
        <p:nvGrpSpPr>
          <p:cNvPr id="599" name="Group 598">
            <a:extLst>
              <a:ext uri="{FF2B5EF4-FFF2-40B4-BE49-F238E27FC236}">
                <a16:creationId xmlns:a16="http://schemas.microsoft.com/office/drawing/2014/main" id="{484BC694-A95C-FE22-AD06-CE2244584E95}"/>
              </a:ext>
            </a:extLst>
          </p:cNvPr>
          <p:cNvGrpSpPr/>
          <p:nvPr/>
        </p:nvGrpSpPr>
        <p:grpSpPr>
          <a:xfrm>
            <a:off x="1824674" y="6128126"/>
            <a:ext cx="631440" cy="358920"/>
            <a:chOff x="1824674" y="6128126"/>
            <a:chExt cx="631440" cy="358920"/>
          </a:xfrm>
        </p:grpSpPr>
        <mc:AlternateContent xmlns:mc="http://schemas.openxmlformats.org/markup-compatibility/2006" xmlns:p14="http://schemas.microsoft.com/office/powerpoint/2010/main">
          <mc:Choice Requires="p14">
            <p:contentPart p14:bwMode="auto" r:id="rId480">
              <p14:nvContentPartPr>
                <p14:cNvPr id="589" name="Ink 588">
                  <a:extLst>
                    <a:ext uri="{FF2B5EF4-FFF2-40B4-BE49-F238E27FC236}">
                      <a16:creationId xmlns:a16="http://schemas.microsoft.com/office/drawing/2014/main" id="{29DE1BCC-05E5-45E4-7F7F-B3D4F12C49B2}"/>
                    </a:ext>
                  </a:extLst>
                </p14:cNvPr>
                <p14:cNvContentPartPr/>
                <p14:nvPr/>
              </p14:nvContentPartPr>
              <p14:xfrm>
                <a:off x="1824674" y="6128126"/>
                <a:ext cx="171000" cy="220680"/>
              </p14:xfrm>
            </p:contentPart>
          </mc:Choice>
          <mc:Fallback xmlns="">
            <p:pic>
              <p:nvPicPr>
                <p:cNvPr id="589" name="Ink 588">
                  <a:extLst>
                    <a:ext uri="{FF2B5EF4-FFF2-40B4-BE49-F238E27FC236}">
                      <a16:creationId xmlns:a16="http://schemas.microsoft.com/office/drawing/2014/main" id="{29DE1BCC-05E5-45E4-7F7F-B3D4F12C49B2}"/>
                    </a:ext>
                  </a:extLst>
                </p:cNvPr>
                <p:cNvPicPr/>
                <p:nvPr/>
              </p:nvPicPr>
              <p:blipFill>
                <a:blip r:embed="rId481"/>
                <a:stretch>
                  <a:fillRect/>
                </a:stretch>
              </p:blipFill>
              <p:spPr>
                <a:xfrm>
                  <a:off x="1806674" y="6110126"/>
                  <a:ext cx="2066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590" name="Ink 589">
                  <a:extLst>
                    <a:ext uri="{FF2B5EF4-FFF2-40B4-BE49-F238E27FC236}">
                      <a16:creationId xmlns:a16="http://schemas.microsoft.com/office/drawing/2014/main" id="{EBD1AB28-D166-39A9-368B-5B06555A81F6}"/>
                    </a:ext>
                  </a:extLst>
                </p14:cNvPr>
                <p14:cNvContentPartPr/>
                <p14:nvPr/>
              </p14:nvContentPartPr>
              <p14:xfrm>
                <a:off x="2056874" y="6179966"/>
                <a:ext cx="167400" cy="164160"/>
              </p14:xfrm>
            </p:contentPart>
          </mc:Choice>
          <mc:Fallback xmlns="">
            <p:pic>
              <p:nvPicPr>
                <p:cNvPr id="590" name="Ink 589">
                  <a:extLst>
                    <a:ext uri="{FF2B5EF4-FFF2-40B4-BE49-F238E27FC236}">
                      <a16:creationId xmlns:a16="http://schemas.microsoft.com/office/drawing/2014/main" id="{EBD1AB28-D166-39A9-368B-5B06555A81F6}"/>
                    </a:ext>
                  </a:extLst>
                </p:cNvPr>
                <p:cNvPicPr/>
                <p:nvPr/>
              </p:nvPicPr>
              <p:blipFill>
                <a:blip r:embed="rId483"/>
                <a:stretch>
                  <a:fillRect/>
                </a:stretch>
              </p:blipFill>
              <p:spPr>
                <a:xfrm>
                  <a:off x="2038874" y="6161966"/>
                  <a:ext cx="2030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591" name="Ink 590">
                  <a:extLst>
                    <a:ext uri="{FF2B5EF4-FFF2-40B4-BE49-F238E27FC236}">
                      <a16:creationId xmlns:a16="http://schemas.microsoft.com/office/drawing/2014/main" id="{CB8AB9FB-CE06-982D-75D8-67B1B78A6A82}"/>
                    </a:ext>
                  </a:extLst>
                </p14:cNvPr>
                <p14:cNvContentPartPr/>
                <p14:nvPr/>
              </p14:nvContentPartPr>
              <p14:xfrm>
                <a:off x="2289074" y="6171686"/>
                <a:ext cx="167040" cy="315360"/>
              </p14:xfrm>
            </p:contentPart>
          </mc:Choice>
          <mc:Fallback xmlns="">
            <p:pic>
              <p:nvPicPr>
                <p:cNvPr id="591" name="Ink 590">
                  <a:extLst>
                    <a:ext uri="{FF2B5EF4-FFF2-40B4-BE49-F238E27FC236}">
                      <a16:creationId xmlns:a16="http://schemas.microsoft.com/office/drawing/2014/main" id="{CB8AB9FB-CE06-982D-75D8-67B1B78A6A82}"/>
                    </a:ext>
                  </a:extLst>
                </p:cNvPr>
                <p:cNvPicPr/>
                <p:nvPr/>
              </p:nvPicPr>
              <p:blipFill>
                <a:blip r:embed="rId485"/>
                <a:stretch>
                  <a:fillRect/>
                </a:stretch>
              </p:blipFill>
              <p:spPr>
                <a:xfrm>
                  <a:off x="2271074" y="6153686"/>
                  <a:ext cx="202680" cy="351000"/>
                </a:xfrm>
                <a:prstGeom prst="rect">
                  <a:avLst/>
                </a:prstGeom>
              </p:spPr>
            </p:pic>
          </mc:Fallback>
        </mc:AlternateContent>
      </p:grpSp>
      <p:grpSp>
        <p:nvGrpSpPr>
          <p:cNvPr id="598" name="Group 597">
            <a:extLst>
              <a:ext uri="{FF2B5EF4-FFF2-40B4-BE49-F238E27FC236}">
                <a16:creationId xmlns:a16="http://schemas.microsoft.com/office/drawing/2014/main" id="{20FE33DD-F1AB-5FBD-BA4C-5AFC12CD16A3}"/>
              </a:ext>
            </a:extLst>
          </p:cNvPr>
          <p:cNvGrpSpPr/>
          <p:nvPr/>
        </p:nvGrpSpPr>
        <p:grpSpPr>
          <a:xfrm>
            <a:off x="2653394" y="6148646"/>
            <a:ext cx="1233000" cy="371880"/>
            <a:chOff x="2653394" y="6148646"/>
            <a:chExt cx="1233000" cy="371880"/>
          </a:xfrm>
        </p:grpSpPr>
        <mc:AlternateContent xmlns:mc="http://schemas.openxmlformats.org/markup-compatibility/2006" xmlns:p14="http://schemas.microsoft.com/office/powerpoint/2010/main">
          <mc:Choice Requires="p14">
            <p:contentPart p14:bwMode="auto" r:id="rId486">
              <p14:nvContentPartPr>
                <p14:cNvPr id="592" name="Ink 591">
                  <a:extLst>
                    <a:ext uri="{FF2B5EF4-FFF2-40B4-BE49-F238E27FC236}">
                      <a16:creationId xmlns:a16="http://schemas.microsoft.com/office/drawing/2014/main" id="{26A67516-620E-2F09-7282-A4BCBE95FF53}"/>
                    </a:ext>
                  </a:extLst>
                </p14:cNvPr>
                <p14:cNvContentPartPr/>
                <p14:nvPr/>
              </p14:nvContentPartPr>
              <p14:xfrm>
                <a:off x="2653394" y="6314966"/>
                <a:ext cx="144360" cy="7200"/>
              </p14:xfrm>
            </p:contentPart>
          </mc:Choice>
          <mc:Fallback xmlns="">
            <p:pic>
              <p:nvPicPr>
                <p:cNvPr id="592" name="Ink 591">
                  <a:extLst>
                    <a:ext uri="{FF2B5EF4-FFF2-40B4-BE49-F238E27FC236}">
                      <a16:creationId xmlns:a16="http://schemas.microsoft.com/office/drawing/2014/main" id="{26A67516-620E-2F09-7282-A4BCBE95FF53}"/>
                    </a:ext>
                  </a:extLst>
                </p:cNvPr>
                <p:cNvPicPr/>
                <p:nvPr/>
              </p:nvPicPr>
              <p:blipFill>
                <a:blip r:embed="rId487"/>
                <a:stretch>
                  <a:fillRect/>
                </a:stretch>
              </p:blipFill>
              <p:spPr>
                <a:xfrm>
                  <a:off x="2635394" y="6296966"/>
                  <a:ext cx="180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593" name="Ink 592">
                  <a:extLst>
                    <a:ext uri="{FF2B5EF4-FFF2-40B4-BE49-F238E27FC236}">
                      <a16:creationId xmlns:a16="http://schemas.microsoft.com/office/drawing/2014/main" id="{3E792190-5E0F-9D3E-37E5-3141A1A970A9}"/>
                    </a:ext>
                  </a:extLst>
                </p14:cNvPr>
                <p14:cNvContentPartPr/>
                <p14:nvPr/>
              </p14:nvContentPartPr>
              <p14:xfrm>
                <a:off x="2934194" y="6176006"/>
                <a:ext cx="123840" cy="206640"/>
              </p14:xfrm>
            </p:contentPart>
          </mc:Choice>
          <mc:Fallback xmlns="">
            <p:pic>
              <p:nvPicPr>
                <p:cNvPr id="593" name="Ink 592">
                  <a:extLst>
                    <a:ext uri="{FF2B5EF4-FFF2-40B4-BE49-F238E27FC236}">
                      <a16:creationId xmlns:a16="http://schemas.microsoft.com/office/drawing/2014/main" id="{3E792190-5E0F-9D3E-37E5-3141A1A970A9}"/>
                    </a:ext>
                  </a:extLst>
                </p:cNvPr>
                <p:cNvPicPr/>
                <p:nvPr/>
              </p:nvPicPr>
              <p:blipFill>
                <a:blip r:embed="rId489"/>
                <a:stretch>
                  <a:fillRect/>
                </a:stretch>
              </p:blipFill>
              <p:spPr>
                <a:xfrm>
                  <a:off x="2916246" y="6158006"/>
                  <a:ext cx="159377"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594" name="Ink 593">
                  <a:extLst>
                    <a:ext uri="{FF2B5EF4-FFF2-40B4-BE49-F238E27FC236}">
                      <a16:creationId xmlns:a16="http://schemas.microsoft.com/office/drawing/2014/main" id="{84111FC6-80DC-56D6-3BBA-6A6AA9EA5A50}"/>
                    </a:ext>
                  </a:extLst>
                </p14:cNvPr>
                <p14:cNvContentPartPr/>
                <p14:nvPr/>
              </p14:nvContentPartPr>
              <p14:xfrm>
                <a:off x="3180794" y="6148646"/>
                <a:ext cx="13680" cy="227520"/>
              </p14:xfrm>
            </p:contentPart>
          </mc:Choice>
          <mc:Fallback xmlns="">
            <p:pic>
              <p:nvPicPr>
                <p:cNvPr id="594" name="Ink 593">
                  <a:extLst>
                    <a:ext uri="{FF2B5EF4-FFF2-40B4-BE49-F238E27FC236}">
                      <a16:creationId xmlns:a16="http://schemas.microsoft.com/office/drawing/2014/main" id="{84111FC6-80DC-56D6-3BBA-6A6AA9EA5A50}"/>
                    </a:ext>
                  </a:extLst>
                </p:cNvPr>
                <p:cNvPicPr/>
                <p:nvPr/>
              </p:nvPicPr>
              <p:blipFill>
                <a:blip r:embed="rId491"/>
                <a:stretch>
                  <a:fillRect/>
                </a:stretch>
              </p:blipFill>
              <p:spPr>
                <a:xfrm>
                  <a:off x="3162794" y="6130646"/>
                  <a:ext cx="493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595" name="Ink 594">
                  <a:extLst>
                    <a:ext uri="{FF2B5EF4-FFF2-40B4-BE49-F238E27FC236}">
                      <a16:creationId xmlns:a16="http://schemas.microsoft.com/office/drawing/2014/main" id="{D3B90B4C-F30B-EAE8-AE6C-9F5084F6378B}"/>
                    </a:ext>
                  </a:extLst>
                </p14:cNvPr>
                <p14:cNvContentPartPr/>
                <p14:nvPr/>
              </p14:nvContentPartPr>
              <p14:xfrm>
                <a:off x="3308234" y="6155126"/>
                <a:ext cx="71640" cy="216360"/>
              </p14:xfrm>
            </p:contentPart>
          </mc:Choice>
          <mc:Fallback xmlns="">
            <p:pic>
              <p:nvPicPr>
                <p:cNvPr id="595" name="Ink 594">
                  <a:extLst>
                    <a:ext uri="{FF2B5EF4-FFF2-40B4-BE49-F238E27FC236}">
                      <a16:creationId xmlns:a16="http://schemas.microsoft.com/office/drawing/2014/main" id="{D3B90B4C-F30B-EAE8-AE6C-9F5084F6378B}"/>
                    </a:ext>
                  </a:extLst>
                </p:cNvPr>
                <p:cNvPicPr/>
                <p:nvPr/>
              </p:nvPicPr>
              <p:blipFill>
                <a:blip r:embed="rId493"/>
                <a:stretch>
                  <a:fillRect/>
                </a:stretch>
              </p:blipFill>
              <p:spPr>
                <a:xfrm>
                  <a:off x="3290234" y="6137126"/>
                  <a:ext cx="107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596" name="Ink 595">
                  <a:extLst>
                    <a:ext uri="{FF2B5EF4-FFF2-40B4-BE49-F238E27FC236}">
                      <a16:creationId xmlns:a16="http://schemas.microsoft.com/office/drawing/2014/main" id="{F40F251F-DE02-1688-CE70-C01866EDEDDE}"/>
                    </a:ext>
                  </a:extLst>
                </p14:cNvPr>
                <p14:cNvContentPartPr/>
                <p14:nvPr/>
              </p14:nvContentPartPr>
              <p14:xfrm>
                <a:off x="3460154" y="6208406"/>
                <a:ext cx="136440" cy="312120"/>
              </p14:xfrm>
            </p:contentPart>
          </mc:Choice>
          <mc:Fallback xmlns="">
            <p:pic>
              <p:nvPicPr>
                <p:cNvPr id="596" name="Ink 595">
                  <a:extLst>
                    <a:ext uri="{FF2B5EF4-FFF2-40B4-BE49-F238E27FC236}">
                      <a16:creationId xmlns:a16="http://schemas.microsoft.com/office/drawing/2014/main" id="{F40F251F-DE02-1688-CE70-C01866EDEDDE}"/>
                    </a:ext>
                  </a:extLst>
                </p:cNvPr>
                <p:cNvPicPr/>
                <p:nvPr/>
              </p:nvPicPr>
              <p:blipFill>
                <a:blip r:embed="rId495"/>
                <a:stretch>
                  <a:fillRect/>
                </a:stretch>
              </p:blipFill>
              <p:spPr>
                <a:xfrm>
                  <a:off x="3442154" y="6190406"/>
                  <a:ext cx="1720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597" name="Ink 596">
                  <a:extLst>
                    <a:ext uri="{FF2B5EF4-FFF2-40B4-BE49-F238E27FC236}">
                      <a16:creationId xmlns:a16="http://schemas.microsoft.com/office/drawing/2014/main" id="{172E1796-24BE-977D-B354-74FC98AA5D36}"/>
                    </a:ext>
                  </a:extLst>
                </p14:cNvPr>
                <p14:cNvContentPartPr/>
                <p14:nvPr/>
              </p14:nvContentPartPr>
              <p14:xfrm>
                <a:off x="3694154" y="6216686"/>
                <a:ext cx="192240" cy="199080"/>
              </p14:xfrm>
            </p:contentPart>
          </mc:Choice>
          <mc:Fallback xmlns="">
            <p:pic>
              <p:nvPicPr>
                <p:cNvPr id="597" name="Ink 596">
                  <a:extLst>
                    <a:ext uri="{FF2B5EF4-FFF2-40B4-BE49-F238E27FC236}">
                      <a16:creationId xmlns:a16="http://schemas.microsoft.com/office/drawing/2014/main" id="{172E1796-24BE-977D-B354-74FC98AA5D36}"/>
                    </a:ext>
                  </a:extLst>
                </p:cNvPr>
                <p:cNvPicPr/>
                <p:nvPr/>
              </p:nvPicPr>
              <p:blipFill>
                <a:blip r:embed="rId497"/>
                <a:stretch>
                  <a:fillRect/>
                </a:stretch>
              </p:blipFill>
              <p:spPr>
                <a:xfrm>
                  <a:off x="3676188" y="6198653"/>
                  <a:ext cx="227813" cy="23478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8">
            <p14:nvContentPartPr>
              <p14:cNvPr id="601" name="Ink 600">
                <a:extLst>
                  <a:ext uri="{FF2B5EF4-FFF2-40B4-BE49-F238E27FC236}">
                    <a16:creationId xmlns:a16="http://schemas.microsoft.com/office/drawing/2014/main" id="{E10DFCC3-E665-7E9D-BBC4-136B436478A4}"/>
                  </a:ext>
                </a:extLst>
              </p14:cNvPr>
              <p14:cNvContentPartPr/>
              <p14:nvPr/>
            </p14:nvContentPartPr>
            <p14:xfrm>
              <a:off x="5748600" y="6114266"/>
              <a:ext cx="85680" cy="307080"/>
            </p14:xfrm>
          </p:contentPart>
        </mc:Choice>
        <mc:Fallback xmlns="">
          <p:pic>
            <p:nvPicPr>
              <p:cNvPr id="601" name="Ink 600">
                <a:extLst>
                  <a:ext uri="{FF2B5EF4-FFF2-40B4-BE49-F238E27FC236}">
                    <a16:creationId xmlns:a16="http://schemas.microsoft.com/office/drawing/2014/main" id="{E10DFCC3-E665-7E9D-BBC4-136B436478A4}"/>
                  </a:ext>
                </a:extLst>
              </p:cNvPr>
              <p:cNvPicPr/>
              <p:nvPr/>
            </p:nvPicPr>
            <p:blipFill>
              <a:blip r:embed="rId499"/>
              <a:stretch>
                <a:fillRect/>
              </a:stretch>
            </p:blipFill>
            <p:spPr>
              <a:xfrm>
                <a:off x="5730600" y="6096266"/>
                <a:ext cx="12132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602" name="Ink 601">
                <a:extLst>
                  <a:ext uri="{FF2B5EF4-FFF2-40B4-BE49-F238E27FC236}">
                    <a16:creationId xmlns:a16="http://schemas.microsoft.com/office/drawing/2014/main" id="{07D2E110-4F99-D103-ABC8-EF43B065C72A}"/>
                  </a:ext>
                </a:extLst>
              </p14:cNvPr>
              <p14:cNvContentPartPr/>
              <p14:nvPr/>
            </p14:nvContentPartPr>
            <p14:xfrm>
              <a:off x="5912760" y="6217946"/>
              <a:ext cx="183240" cy="261720"/>
            </p14:xfrm>
          </p:contentPart>
        </mc:Choice>
        <mc:Fallback xmlns="">
          <p:pic>
            <p:nvPicPr>
              <p:cNvPr id="602" name="Ink 601">
                <a:extLst>
                  <a:ext uri="{FF2B5EF4-FFF2-40B4-BE49-F238E27FC236}">
                    <a16:creationId xmlns:a16="http://schemas.microsoft.com/office/drawing/2014/main" id="{07D2E110-4F99-D103-ABC8-EF43B065C72A}"/>
                  </a:ext>
                </a:extLst>
              </p:cNvPr>
              <p:cNvPicPr/>
              <p:nvPr/>
            </p:nvPicPr>
            <p:blipFill>
              <a:blip r:embed="rId501"/>
              <a:stretch>
                <a:fillRect/>
              </a:stretch>
            </p:blipFill>
            <p:spPr>
              <a:xfrm>
                <a:off x="5894760" y="6199946"/>
                <a:ext cx="2188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603" name="Ink 602">
                <a:extLst>
                  <a:ext uri="{FF2B5EF4-FFF2-40B4-BE49-F238E27FC236}">
                    <a16:creationId xmlns:a16="http://schemas.microsoft.com/office/drawing/2014/main" id="{E894592B-D7DF-8C0F-B855-7A127358B5D2}"/>
                  </a:ext>
                </a:extLst>
              </p14:cNvPr>
              <p14:cNvContentPartPr/>
              <p14:nvPr/>
            </p14:nvContentPartPr>
            <p14:xfrm>
              <a:off x="6183480" y="6116426"/>
              <a:ext cx="102600" cy="352080"/>
            </p14:xfrm>
          </p:contentPart>
        </mc:Choice>
        <mc:Fallback xmlns="">
          <p:pic>
            <p:nvPicPr>
              <p:cNvPr id="603" name="Ink 602">
                <a:extLst>
                  <a:ext uri="{FF2B5EF4-FFF2-40B4-BE49-F238E27FC236}">
                    <a16:creationId xmlns:a16="http://schemas.microsoft.com/office/drawing/2014/main" id="{E894592B-D7DF-8C0F-B855-7A127358B5D2}"/>
                  </a:ext>
                </a:extLst>
              </p:cNvPr>
              <p:cNvPicPr/>
              <p:nvPr/>
            </p:nvPicPr>
            <p:blipFill>
              <a:blip r:embed="rId503"/>
              <a:stretch>
                <a:fillRect/>
              </a:stretch>
            </p:blipFill>
            <p:spPr>
              <a:xfrm>
                <a:off x="6165480" y="6098426"/>
                <a:ext cx="138240" cy="387720"/>
              </a:xfrm>
              <a:prstGeom prst="rect">
                <a:avLst/>
              </a:prstGeom>
            </p:spPr>
          </p:pic>
        </mc:Fallback>
      </mc:AlternateContent>
      <p:grpSp>
        <p:nvGrpSpPr>
          <p:cNvPr id="607" name="Group 606">
            <a:extLst>
              <a:ext uri="{FF2B5EF4-FFF2-40B4-BE49-F238E27FC236}">
                <a16:creationId xmlns:a16="http://schemas.microsoft.com/office/drawing/2014/main" id="{FF97DB45-3207-765B-D83F-D254DCED2DBD}"/>
              </a:ext>
            </a:extLst>
          </p:cNvPr>
          <p:cNvGrpSpPr/>
          <p:nvPr/>
        </p:nvGrpSpPr>
        <p:grpSpPr>
          <a:xfrm>
            <a:off x="4000764" y="6124553"/>
            <a:ext cx="1566000" cy="266760"/>
            <a:chOff x="10143445" y="4955639"/>
            <a:chExt cx="1566000" cy="266760"/>
          </a:xfrm>
        </p:grpSpPr>
        <mc:AlternateContent xmlns:mc="http://schemas.openxmlformats.org/markup-compatibility/2006" xmlns:p14="http://schemas.microsoft.com/office/powerpoint/2010/main">
          <mc:Choice Requires="p14">
            <p:contentPart p14:bwMode="auto" r:id="rId504">
              <p14:nvContentPartPr>
                <p14:cNvPr id="608" name="Ink 607">
                  <a:extLst>
                    <a:ext uri="{FF2B5EF4-FFF2-40B4-BE49-F238E27FC236}">
                      <a16:creationId xmlns:a16="http://schemas.microsoft.com/office/drawing/2014/main" id="{9E6C7BCA-0A2C-64B7-68E7-E5176ED65BD1}"/>
                    </a:ext>
                  </a:extLst>
                </p14:cNvPr>
                <p14:cNvContentPartPr/>
                <p14:nvPr/>
              </p14:nvContentPartPr>
              <p14:xfrm>
                <a:off x="10143445" y="5106119"/>
                <a:ext cx="104040" cy="9720"/>
              </p14:xfrm>
            </p:contentPart>
          </mc:Choice>
          <mc:Fallback xmlns="">
            <p:pic>
              <p:nvPicPr>
                <p:cNvPr id="608" name="Ink 607">
                  <a:extLst>
                    <a:ext uri="{FF2B5EF4-FFF2-40B4-BE49-F238E27FC236}">
                      <a16:creationId xmlns:a16="http://schemas.microsoft.com/office/drawing/2014/main" id="{9E6C7BCA-0A2C-64B7-68E7-E5176ED65BD1}"/>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609" name="Ink 608">
                  <a:extLst>
                    <a:ext uri="{FF2B5EF4-FFF2-40B4-BE49-F238E27FC236}">
                      <a16:creationId xmlns:a16="http://schemas.microsoft.com/office/drawing/2014/main" id="{DA752774-4655-888B-F8FE-902E46B0DED2}"/>
                    </a:ext>
                  </a:extLst>
                </p14:cNvPr>
                <p14:cNvContentPartPr/>
                <p14:nvPr/>
              </p14:nvContentPartPr>
              <p14:xfrm>
                <a:off x="10389325" y="4999199"/>
                <a:ext cx="186480" cy="158400"/>
              </p14:xfrm>
            </p:contentPart>
          </mc:Choice>
          <mc:Fallback xmlns="">
            <p:pic>
              <p:nvPicPr>
                <p:cNvPr id="609" name="Ink 608">
                  <a:extLst>
                    <a:ext uri="{FF2B5EF4-FFF2-40B4-BE49-F238E27FC236}">
                      <a16:creationId xmlns:a16="http://schemas.microsoft.com/office/drawing/2014/main" id="{DA752774-4655-888B-F8FE-902E46B0DED2}"/>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610" name="Ink 609">
                  <a:extLst>
                    <a:ext uri="{FF2B5EF4-FFF2-40B4-BE49-F238E27FC236}">
                      <a16:creationId xmlns:a16="http://schemas.microsoft.com/office/drawing/2014/main" id="{B3C88739-2135-0943-CB36-D5CB353D0D31}"/>
                    </a:ext>
                  </a:extLst>
                </p14:cNvPr>
                <p14:cNvContentPartPr/>
                <p14:nvPr/>
              </p14:nvContentPartPr>
              <p14:xfrm>
                <a:off x="10633765" y="4998119"/>
                <a:ext cx="140760" cy="182880"/>
              </p14:xfrm>
            </p:contentPart>
          </mc:Choice>
          <mc:Fallback xmlns="">
            <p:pic>
              <p:nvPicPr>
                <p:cNvPr id="610" name="Ink 609">
                  <a:extLst>
                    <a:ext uri="{FF2B5EF4-FFF2-40B4-BE49-F238E27FC236}">
                      <a16:creationId xmlns:a16="http://schemas.microsoft.com/office/drawing/2014/main" id="{B3C88739-2135-0943-CB36-D5CB353D0D31}"/>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611" name="Ink 610">
                  <a:extLst>
                    <a:ext uri="{FF2B5EF4-FFF2-40B4-BE49-F238E27FC236}">
                      <a16:creationId xmlns:a16="http://schemas.microsoft.com/office/drawing/2014/main" id="{C8210BAE-3ADC-179A-90C1-505692BF035F}"/>
                    </a:ext>
                  </a:extLst>
                </p14:cNvPr>
                <p14:cNvContentPartPr/>
                <p14:nvPr/>
              </p14:nvContentPartPr>
              <p14:xfrm>
                <a:off x="10867045" y="4986239"/>
                <a:ext cx="16920" cy="188640"/>
              </p14:xfrm>
            </p:contentPart>
          </mc:Choice>
          <mc:Fallback xmlns="">
            <p:pic>
              <p:nvPicPr>
                <p:cNvPr id="611" name="Ink 610">
                  <a:extLst>
                    <a:ext uri="{FF2B5EF4-FFF2-40B4-BE49-F238E27FC236}">
                      <a16:creationId xmlns:a16="http://schemas.microsoft.com/office/drawing/2014/main" id="{C8210BAE-3ADC-179A-90C1-505692BF035F}"/>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612" name="Ink 611">
                  <a:extLst>
                    <a:ext uri="{FF2B5EF4-FFF2-40B4-BE49-F238E27FC236}">
                      <a16:creationId xmlns:a16="http://schemas.microsoft.com/office/drawing/2014/main" id="{0BDF9E0A-3ED4-05ED-214A-FED80C3A28FB}"/>
                    </a:ext>
                  </a:extLst>
                </p14:cNvPr>
                <p14:cNvContentPartPr/>
                <p14:nvPr/>
              </p14:nvContentPartPr>
              <p14:xfrm>
                <a:off x="10809445" y="5044199"/>
                <a:ext cx="116280" cy="6120"/>
              </p14:xfrm>
            </p:contentPart>
          </mc:Choice>
          <mc:Fallback xmlns="">
            <p:pic>
              <p:nvPicPr>
                <p:cNvPr id="612" name="Ink 611">
                  <a:extLst>
                    <a:ext uri="{FF2B5EF4-FFF2-40B4-BE49-F238E27FC236}">
                      <a16:creationId xmlns:a16="http://schemas.microsoft.com/office/drawing/2014/main" id="{0BDF9E0A-3ED4-05ED-214A-FED80C3A28FB}"/>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613" name="Ink 612">
                  <a:extLst>
                    <a:ext uri="{FF2B5EF4-FFF2-40B4-BE49-F238E27FC236}">
                      <a16:creationId xmlns:a16="http://schemas.microsoft.com/office/drawing/2014/main" id="{D655B7B9-4DA2-D4CE-E5E0-1CEC02DFA41E}"/>
                    </a:ext>
                  </a:extLst>
                </p14:cNvPr>
                <p14:cNvContentPartPr/>
                <p14:nvPr/>
              </p14:nvContentPartPr>
              <p14:xfrm>
                <a:off x="10984765" y="5026559"/>
                <a:ext cx="101880" cy="166680"/>
              </p14:xfrm>
            </p:contentPart>
          </mc:Choice>
          <mc:Fallback xmlns="">
            <p:pic>
              <p:nvPicPr>
                <p:cNvPr id="613" name="Ink 612">
                  <a:extLst>
                    <a:ext uri="{FF2B5EF4-FFF2-40B4-BE49-F238E27FC236}">
                      <a16:creationId xmlns:a16="http://schemas.microsoft.com/office/drawing/2014/main" id="{D655B7B9-4DA2-D4CE-E5E0-1CEC02DFA41E}"/>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614" name="Ink 613">
                  <a:extLst>
                    <a:ext uri="{FF2B5EF4-FFF2-40B4-BE49-F238E27FC236}">
                      <a16:creationId xmlns:a16="http://schemas.microsoft.com/office/drawing/2014/main" id="{C222FF6E-D6A7-B910-E49D-CF32052F2DBD}"/>
                    </a:ext>
                  </a:extLst>
                </p14:cNvPr>
                <p14:cNvContentPartPr/>
                <p14:nvPr/>
              </p14:nvContentPartPr>
              <p14:xfrm>
                <a:off x="11159725" y="4955639"/>
                <a:ext cx="142920" cy="229320"/>
              </p14:xfrm>
            </p:contentPart>
          </mc:Choice>
          <mc:Fallback xmlns="">
            <p:pic>
              <p:nvPicPr>
                <p:cNvPr id="614" name="Ink 613">
                  <a:extLst>
                    <a:ext uri="{FF2B5EF4-FFF2-40B4-BE49-F238E27FC236}">
                      <a16:creationId xmlns:a16="http://schemas.microsoft.com/office/drawing/2014/main" id="{C222FF6E-D6A7-B910-E49D-CF32052F2DBD}"/>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615" name="Ink 614">
                  <a:extLst>
                    <a:ext uri="{FF2B5EF4-FFF2-40B4-BE49-F238E27FC236}">
                      <a16:creationId xmlns:a16="http://schemas.microsoft.com/office/drawing/2014/main" id="{90CF0FA6-10BD-025C-1FF5-2860222C269B}"/>
                    </a:ext>
                  </a:extLst>
                </p14:cNvPr>
                <p14:cNvContentPartPr/>
                <p14:nvPr/>
              </p14:nvContentPartPr>
              <p14:xfrm>
                <a:off x="11385085" y="5056439"/>
                <a:ext cx="122760" cy="162360"/>
              </p14:xfrm>
            </p:contentPart>
          </mc:Choice>
          <mc:Fallback xmlns="">
            <p:pic>
              <p:nvPicPr>
                <p:cNvPr id="615" name="Ink 614">
                  <a:extLst>
                    <a:ext uri="{FF2B5EF4-FFF2-40B4-BE49-F238E27FC236}">
                      <a16:creationId xmlns:a16="http://schemas.microsoft.com/office/drawing/2014/main" id="{90CF0FA6-10BD-025C-1FF5-2860222C269B}"/>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616" name="Ink 615">
                  <a:extLst>
                    <a:ext uri="{FF2B5EF4-FFF2-40B4-BE49-F238E27FC236}">
                      <a16:creationId xmlns:a16="http://schemas.microsoft.com/office/drawing/2014/main" id="{B196F58E-CBB8-77CF-EA6E-EAAF501E26EB}"/>
                    </a:ext>
                  </a:extLst>
                </p14:cNvPr>
                <p14:cNvContentPartPr/>
                <p14:nvPr/>
              </p14:nvContentPartPr>
              <p14:xfrm>
                <a:off x="11567605" y="5005679"/>
                <a:ext cx="141840" cy="216720"/>
              </p14:xfrm>
            </p:contentPart>
          </mc:Choice>
          <mc:Fallback xmlns="">
            <p:pic>
              <p:nvPicPr>
                <p:cNvPr id="616" name="Ink 615">
                  <a:extLst>
                    <a:ext uri="{FF2B5EF4-FFF2-40B4-BE49-F238E27FC236}">
                      <a16:creationId xmlns:a16="http://schemas.microsoft.com/office/drawing/2014/main" id="{B196F58E-CBB8-77CF-EA6E-EAAF501E26EB}"/>
                    </a:ext>
                  </a:extLst>
                </p:cNvPr>
                <p:cNvPicPr/>
                <p:nvPr/>
              </p:nvPicPr>
              <p:blipFill>
                <a:blip r:embed="rId379"/>
                <a:stretch>
                  <a:fillRect/>
                </a:stretch>
              </p:blipFill>
              <p:spPr>
                <a:xfrm>
                  <a:off x="11549605" y="4987649"/>
                  <a:ext cx="177480" cy="252419"/>
                </a:xfrm>
                <a:prstGeom prst="rect">
                  <a:avLst/>
                </a:prstGeom>
              </p:spPr>
            </p:pic>
          </mc:Fallback>
        </mc:AlternateContent>
      </p:grpSp>
    </p:spTree>
    <p:extLst>
      <p:ext uri="{BB962C8B-B14F-4D97-AF65-F5344CB8AC3E}">
        <p14:creationId xmlns:p14="http://schemas.microsoft.com/office/powerpoint/2010/main" val="42437340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152950" y="243641"/>
            <a:ext cx="10772775" cy="955290"/>
          </a:xfrm>
        </p:spPr>
        <p:txBody>
          <a:bodyPr>
            <a:normAutofit fontScale="90000"/>
          </a:bodyPr>
          <a:lstStyle/>
          <a:p>
            <a:r>
              <a:rPr lang="en-US" dirty="0">
                <a:solidFill>
                  <a:srgbClr val="DCAEFC"/>
                </a:solidFill>
              </a:rPr>
              <a:t>How to make this graph? You did already!</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a:t>
            </a:r>
          </a:p>
          <a:p>
            <a:pPr>
              <a:buFont typeface="Arial" panose="020B0604020202020204" pitchFamily="34" charset="0"/>
              <a:buChar char="•"/>
            </a:pPr>
            <a:r>
              <a:rPr lang="en-US" dirty="0"/>
              <a:t> y-axis: avg. </a:t>
            </a:r>
            <a:r>
              <a:rPr lang="en-US" dirty="0" err="1"/>
              <a:t>extr</a:t>
            </a:r>
            <a:r>
              <a:rPr lang="en-US" dirty="0"/>
              <a:t> of videos watched by that agent</a:t>
            </a:r>
          </a:p>
          <a:p>
            <a:pPr>
              <a:buFont typeface="Arial" panose="020B0604020202020204" pitchFamily="34" charset="0"/>
              <a:buChar char="•"/>
            </a:pPr>
            <a:r>
              <a:rPr lang="en-US" dirty="0"/>
              <a:t> The only thing you need to do is make sure the x-axis is graphing by agent extremeness, not by agent number (even </a:t>
            </a:r>
            <a:r>
              <a:rPr lang="en-US" dirty="0" err="1"/>
              <a:t>tho</a:t>
            </a:r>
            <a:r>
              <a:rPr lang="en-US" dirty="0"/>
              <a:t> they are already sorted by extremeness---just make sure the graph axis titles reflect that)</a:t>
            </a:r>
          </a:p>
        </p:txBody>
      </p:sp>
    </p:spTree>
    <p:extLst>
      <p:ext uri="{BB962C8B-B14F-4D97-AF65-F5344CB8AC3E}">
        <p14:creationId xmlns:p14="http://schemas.microsoft.com/office/powerpoint/2010/main" val="3644866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6B49-4FB4-8A40-B1A7-8E0928AC5D31}"/>
              </a:ext>
            </a:extLst>
          </p:cNvPr>
          <p:cNvSpPr>
            <a:spLocks noGrp="1"/>
          </p:cNvSpPr>
          <p:nvPr>
            <p:ph type="ctrTitle"/>
          </p:nvPr>
        </p:nvSpPr>
        <p:spPr/>
        <p:txBody>
          <a:bodyPr/>
          <a:lstStyle/>
          <a:p>
            <a:r>
              <a:rPr lang="en-US" dirty="0"/>
              <a:t>Sorted by variable</a:t>
            </a:r>
          </a:p>
        </p:txBody>
      </p:sp>
      <p:sp>
        <p:nvSpPr>
          <p:cNvPr id="3" name="Subtitle 2">
            <a:extLst>
              <a:ext uri="{FF2B5EF4-FFF2-40B4-BE49-F238E27FC236}">
                <a16:creationId xmlns:a16="http://schemas.microsoft.com/office/drawing/2014/main" id="{1F3428F1-9B19-B8B4-7C2D-D22AB00DA82C}"/>
              </a:ext>
            </a:extLst>
          </p:cNvPr>
          <p:cNvSpPr>
            <a:spLocks noGrp="1"/>
          </p:cNvSpPr>
          <p:nvPr>
            <p:ph type="subTitle" idx="1"/>
          </p:nvPr>
        </p:nvSpPr>
        <p:spPr/>
        <p:txBody>
          <a:bodyPr/>
          <a:lstStyle/>
          <a:p>
            <a:r>
              <a:rPr lang="en-US" dirty="0"/>
              <a:t>(same variable, different graphs)</a:t>
            </a:r>
          </a:p>
        </p:txBody>
      </p:sp>
    </p:spTree>
    <p:extLst>
      <p:ext uri="{BB962C8B-B14F-4D97-AF65-F5344CB8AC3E}">
        <p14:creationId xmlns:p14="http://schemas.microsoft.com/office/powerpoint/2010/main" val="42041012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8B48F-7AB9-88A7-F486-F94E2014B335}"/>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Title 10">
            <a:extLst>
              <a:ext uri="{FF2B5EF4-FFF2-40B4-BE49-F238E27FC236}">
                <a16:creationId xmlns:a16="http://schemas.microsoft.com/office/drawing/2014/main" id="{B3C6F9E4-216A-F0D7-86FE-5872283D6E03}"/>
              </a:ext>
            </a:extLst>
          </p:cNvPr>
          <p:cNvSpPr>
            <a:spLocks noGrp="1"/>
          </p:cNvSpPr>
          <p:nvPr>
            <p:ph type="title"/>
          </p:nvPr>
        </p:nvSpPr>
        <p:spPr>
          <a:xfrm>
            <a:off x="0" y="-352849"/>
            <a:ext cx="10772775" cy="1658198"/>
          </a:xfrm>
        </p:spPr>
        <p:txBody>
          <a:bodyPr/>
          <a:lstStyle/>
          <a:p>
            <a:r>
              <a:rPr lang="en-US" dirty="0"/>
              <a:t>Video length (alpha) graphs</a:t>
            </a:r>
          </a:p>
        </p:txBody>
      </p:sp>
      <p:pic>
        <p:nvPicPr>
          <p:cNvPr id="2" name="Picture 1">
            <a:extLst>
              <a:ext uri="{FF2B5EF4-FFF2-40B4-BE49-F238E27FC236}">
                <a16:creationId xmlns:a16="http://schemas.microsoft.com/office/drawing/2014/main" id="{36FAC446-F459-07C3-441C-168F2895CBC9}"/>
              </a:ext>
            </a:extLst>
          </p:cNvPr>
          <p:cNvPicPr>
            <a:picLocks noChangeAspect="1"/>
          </p:cNvPicPr>
          <p:nvPr/>
        </p:nvPicPr>
        <p:blipFill>
          <a:blip r:embed="rId2"/>
          <a:stretch>
            <a:fillRect/>
          </a:stretch>
        </p:blipFill>
        <p:spPr>
          <a:xfrm>
            <a:off x="205120" y="863304"/>
            <a:ext cx="5311735" cy="2923836"/>
          </a:xfrm>
          <a:prstGeom prst="rect">
            <a:avLst/>
          </a:prstGeom>
        </p:spPr>
      </p:pic>
      <p:pic>
        <p:nvPicPr>
          <p:cNvPr id="4" name="Picture 3">
            <a:extLst>
              <a:ext uri="{FF2B5EF4-FFF2-40B4-BE49-F238E27FC236}">
                <a16:creationId xmlns:a16="http://schemas.microsoft.com/office/drawing/2014/main" id="{6B20C427-43B2-BC6B-3AE7-BFCB8A6FB09C}"/>
              </a:ext>
            </a:extLst>
          </p:cNvPr>
          <p:cNvPicPr>
            <a:picLocks noChangeAspect="1"/>
          </p:cNvPicPr>
          <p:nvPr/>
        </p:nvPicPr>
        <p:blipFill>
          <a:blip r:embed="rId3"/>
          <a:stretch>
            <a:fillRect/>
          </a:stretch>
        </p:blipFill>
        <p:spPr>
          <a:xfrm>
            <a:off x="5827139" y="726238"/>
            <a:ext cx="6054577" cy="3115330"/>
          </a:xfrm>
          <a:prstGeom prst="rect">
            <a:avLst/>
          </a:prstGeom>
        </p:spPr>
      </p:pic>
      <p:pic>
        <p:nvPicPr>
          <p:cNvPr id="5" name="Picture 4">
            <a:extLst>
              <a:ext uri="{FF2B5EF4-FFF2-40B4-BE49-F238E27FC236}">
                <a16:creationId xmlns:a16="http://schemas.microsoft.com/office/drawing/2014/main" id="{06C40237-06F8-9407-44F3-01CFFC4241DB}"/>
              </a:ext>
            </a:extLst>
          </p:cNvPr>
          <p:cNvPicPr>
            <a:picLocks noChangeAspect="1"/>
          </p:cNvPicPr>
          <p:nvPr/>
        </p:nvPicPr>
        <p:blipFill>
          <a:blip r:embed="rId3"/>
          <a:stretch>
            <a:fillRect/>
          </a:stretch>
        </p:blipFill>
        <p:spPr>
          <a:xfrm>
            <a:off x="0" y="3819333"/>
            <a:ext cx="6054577" cy="3115330"/>
          </a:xfrm>
          <a:prstGeom prst="rect">
            <a:avLst/>
          </a:prstGeom>
        </p:spPr>
      </p:pic>
      <p:sp>
        <p:nvSpPr>
          <p:cNvPr id="3" name="TextBox 2">
            <a:extLst>
              <a:ext uri="{FF2B5EF4-FFF2-40B4-BE49-F238E27FC236}">
                <a16:creationId xmlns:a16="http://schemas.microsoft.com/office/drawing/2014/main" id="{C38FBC72-6C51-30A4-D3E5-7D0A46711BAC}"/>
              </a:ext>
            </a:extLst>
          </p:cNvPr>
          <p:cNvSpPr txBox="1"/>
          <p:nvPr/>
        </p:nvSpPr>
        <p:spPr>
          <a:xfrm>
            <a:off x="1648047" y="1594884"/>
            <a:ext cx="2766783" cy="369332"/>
          </a:xfrm>
          <a:prstGeom prst="rect">
            <a:avLst/>
          </a:prstGeom>
          <a:noFill/>
        </p:spPr>
        <p:txBody>
          <a:bodyPr wrap="none" rtlCol="0">
            <a:spAutoFit/>
          </a:bodyPr>
          <a:lstStyle/>
          <a:p>
            <a:r>
              <a:rPr lang="en-US" dirty="0"/>
              <a:t>Todo: Look again at this one</a:t>
            </a:r>
          </a:p>
        </p:txBody>
      </p:sp>
    </p:spTree>
    <p:extLst>
      <p:ext uri="{BB962C8B-B14F-4D97-AF65-F5344CB8AC3E}">
        <p14:creationId xmlns:p14="http://schemas.microsoft.com/office/powerpoint/2010/main" val="140839571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7528</TotalTime>
  <Words>6489</Words>
  <Application>Microsoft Office PowerPoint</Application>
  <PresentationFormat>Widescreen</PresentationFormat>
  <Paragraphs>484</Paragraphs>
  <Slides>135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135</vt:i4>
      </vt:variant>
    </vt:vector>
  </HeadingPairs>
  <TitlesOfParts>
    <vt:vector size="142" baseType="lpstr">
      <vt:lpstr>Arial</vt:lpstr>
      <vt:lpstr>Calibri</vt:lpstr>
      <vt:lpstr>Calibri Light</vt:lpstr>
      <vt:lpstr>Cambria Math</vt:lpstr>
      <vt:lpstr>Consolas</vt:lpstr>
      <vt:lpstr>Wingdings</vt:lpstr>
      <vt:lpstr>Metropolitan</vt:lpstr>
      <vt:lpstr>Current Status of YouTube Simulation</vt:lpstr>
      <vt:lpstr>What does it do now?</vt:lpstr>
      <vt:lpstr>Avg. Extremeness of Videos Watched Per Agent</vt:lpstr>
      <vt:lpstr>Minutes Watched Per Agent, By Extremeness</vt:lpstr>
      <vt:lpstr>Minutes Watched Per Agent, By Agent #</vt:lpstr>
      <vt:lpstr># of Videos Watched Per Agent</vt:lpstr>
      <vt:lpstr>What does the simulation currently show?</vt:lpstr>
      <vt:lpstr>What are potential next steps/research questions to answer?</vt:lpstr>
      <vt:lpstr>Look at how each system affects users in the middle and extremes separately, rather than just the overall averages.   Goal: see how more run-of-the-mill, not extreme users are affected by the different rec. systems. </vt:lpstr>
      <vt:lpstr>Look at how each system affects users in the middle and extremes separately, rather than just the overall averages. </vt:lpstr>
      <vt:lpstr>PowerPoint Presentation</vt:lpstr>
      <vt:lpstr>PowerPoint Presentation</vt:lpstr>
      <vt:lpstr>PowerPoint Presentation</vt:lpstr>
      <vt:lpstr>PowerPoint Presentation</vt:lpstr>
      <vt:lpstr>The final regression graph looks like this:</vt:lpstr>
      <vt:lpstr>tl;dr from the last slide</vt:lpstr>
      <vt:lpstr>Why is this important?</vt:lpstr>
      <vt:lpstr>Middle Agents Minutes Watched</vt:lpstr>
      <vt:lpstr>Minutes Watched Cont’d.</vt:lpstr>
      <vt:lpstr>Middle Agents # of Videos Watched</vt:lpstr>
      <vt:lpstr>Videos Watched Cont’d.</vt:lpstr>
      <vt:lpstr>Meeting 1/24/24</vt:lpstr>
      <vt:lpstr>What did I do?</vt:lpstr>
      <vt:lpstr>PowerPoint Presentation</vt:lpstr>
      <vt:lpstr>PowerPoint Presentation</vt:lpstr>
      <vt:lpstr>PowerPoint Presentation</vt:lpstr>
      <vt:lpstr>PowerPoint Presentation</vt:lpstr>
      <vt:lpstr>PowerPoint Presentation</vt:lpstr>
      <vt:lpstr>Comparing across archetypes and scoring/non-scoring</vt:lpstr>
      <vt:lpstr>Meeting 2/5/24</vt:lpstr>
      <vt:lpstr>Messing Around w/ the Scoring Function (goal: try and loosen the restrictions to avoid the step-function-looking result.)</vt:lpstr>
      <vt:lpstr>Messing Around w/ the Scoring Function (goal: try and loosen the restrictions to avoid the step-function-looking result.)</vt:lpstr>
      <vt:lpstr>Messing Around w/ the Scoring Function (goal: try and loosen the restrictions to avoid the step-function-looking result.)</vt:lpstr>
      <vt:lpstr>Continuing on This Particular Scenario (goal: try and loosen the restrictions to avoid the step-function-looking result.)</vt:lpstr>
      <vt:lpstr>Expanding on the Last Slide What if we really bump the influence of video length?</vt:lpstr>
      <vt:lpstr>Expanding on the Last Slide What if we really bump the influence of video length?</vt:lpstr>
      <vt:lpstr>Expanding on the Last Slide What if we really bump the influence of video length?</vt:lpstr>
      <vt:lpstr>Oh, Dear</vt:lpstr>
      <vt:lpstr>Oh, Dear</vt:lpstr>
      <vt:lpstr>Left = no change, Right = rewarding extremes todo: in the right graph, dark blue line, delta = 0. see what happens when you change delta. Do the same for all parameters send by Friday a list of three more questions you can answer with a numerical experiment 1. Is it possible to reduce the emphasis on extremeness but keep total minutes watched approximately the same?  Reduce emphasis on extremeness = change delta. Can these other weights be changed in order to reduce delta, ut keep people watching lots of videos? </vt:lpstr>
      <vt:lpstr>Meeting 2/19/24</vt:lpstr>
      <vt:lpstr>To-Do:</vt:lpstr>
      <vt:lpstr>PowerPoint Presentation</vt:lpstr>
      <vt:lpstr>Changing alpha (weight on video length)   alpha = 0.0</vt:lpstr>
      <vt:lpstr>Todo with this one</vt:lpstr>
      <vt:lpstr>Changing alpha (weight on video length)   alpha = 0.4</vt:lpstr>
      <vt:lpstr>Changing alpha (weight on video length)   alpha = 0.8</vt:lpstr>
      <vt:lpstr>Changing beta (weight on video popularity)  beta = 0.0</vt:lpstr>
      <vt:lpstr>Changing beta (weight on video popularity)   beta = 0.3</vt:lpstr>
      <vt:lpstr>Changing beta (weight on video popularity)   beta = 0.6</vt:lpstr>
      <vt:lpstr>Changing beta (weight on video popularity)   beta = 0.9</vt:lpstr>
      <vt:lpstr>Changing gamma (weight on video alignment) gamma = 0.0</vt:lpstr>
      <vt:lpstr>Changing gamma (weight on video alignment) gamma = 0.25</vt:lpstr>
      <vt:lpstr>Changing gamma (weight on video alignment) gamma = 0.75</vt:lpstr>
      <vt:lpstr>Changing gamma (weight on video alignment) gamma = 1.00</vt:lpstr>
      <vt:lpstr>Changing delta (weight on video extremeness) delta = 0.00</vt:lpstr>
      <vt:lpstr>Changing delta (weight on video extremeness) delta = 0.30</vt:lpstr>
      <vt:lpstr>Changing delta (weight on video extremeness) delta = 0.60</vt:lpstr>
      <vt:lpstr>PowerPoint Presentation</vt:lpstr>
      <vt:lpstr>Changing delta (weight on video extremeness) delta = 0.90</vt:lpstr>
      <vt:lpstr>Back to our first question…</vt:lpstr>
      <vt:lpstr>Attempt 1: ALPHA_WEIGHT = 0.2     # weight placed on video length BETA_WEIGHT = 0.15     # weight placed on video popularity GAMMA_WEIGHT = 0.05     # weight placed on video alignment (how similar extremeness is to user's) DELTA_WEIGHT = 0.05    # weight placed on extremeness of the video </vt:lpstr>
      <vt:lpstr>Attempt 2: ALPHA_WEIGHT = 0.5     # weight placed on video length BETA_WEIGHT = 0.15     # weight placed on video popularity GAMMA_WEIGHT = 0.1     # weight placed on video alignment (how similar extremeness is to user's) DELTA_WEIGHT = 0.00    # weight placed on extremeness of the video </vt:lpstr>
      <vt:lpstr>Attempt 3: ALPHA_WEIGHT = 0.5     # weight placed on video length BETA_WEIGHT = 0.15     # weight placed on video popularity GAMMA_WEIGHT = 0.00     # weight placed on video alignment (how similar extremeness is to user's) DELTA_WEIGHT = -0.15    # weight placed on extremeness of the video </vt:lpstr>
      <vt:lpstr>Attempt 4: ALPHA_WEIGHT = 0.0     # weight placed on video length BETA_WEIGHT = 0.15     # weight placed on video popularity GAMMA_WEIGHT = 0.15     # weight placed on video alignment (how similar extremeness is to user's) DELTA_WEIGHT = -0.15    # weight placed on extremeness of the video </vt:lpstr>
      <vt:lpstr>Attempt 5: ALPHA_WEIGHT = 0.0     # weight placed on video length BETA_WEIGHT = 0.15     # weight placed on video popularity GAMMA_WEIGHT = 0.15     # weight placed on video alignment (how similar extremeness is to user's) DELTA_WEIGHT = 0.15    # weight placed on extremeness of the video </vt:lpstr>
      <vt:lpstr>This attempt seems to be the closest. I think. </vt:lpstr>
      <vt:lpstr>Meeting 2/29/24</vt:lpstr>
      <vt:lpstr>Changing alpha (weight on video length)   alpha = 0.05</vt:lpstr>
      <vt:lpstr>Changing alpha (weight on video length)   alpha = 0.10</vt:lpstr>
      <vt:lpstr>Changing alpha (weight on video length)   alpha = 0.15</vt:lpstr>
      <vt:lpstr>Changing alpha (weight on video length)   alpha = 1.05</vt:lpstr>
      <vt:lpstr>Changing alpha (weight on video length)   alpha = 1.2</vt:lpstr>
      <vt:lpstr>Changing alpha (weight on video length)   alpha = 1.5</vt:lpstr>
      <vt:lpstr>Changing alpha (weight on video length)   alpha = 150</vt:lpstr>
      <vt:lpstr>A Weird Note</vt:lpstr>
      <vt:lpstr>Changing gamma just for fun gamma = 50</vt:lpstr>
      <vt:lpstr>Meeting 3/18/24</vt:lpstr>
      <vt:lpstr>Small sidebar</vt:lpstr>
      <vt:lpstr>Leaving off from Friday</vt:lpstr>
      <vt:lpstr>PowerPoint Presentation</vt:lpstr>
      <vt:lpstr>PowerPoint Presentation</vt:lpstr>
      <vt:lpstr>Changing delta (weight on video extremeness) </vt:lpstr>
      <vt:lpstr>Changing delta (weight on video extremeness)  delta = 0.15 </vt:lpstr>
      <vt:lpstr>Changing gamma (weight on video alignment)  gamma = 0.5</vt:lpstr>
      <vt:lpstr>Changing gamma (weight on video alignment)  gamma = 0.5</vt:lpstr>
      <vt:lpstr>Changing gamma (weight on video alignment)  gamma = 0.5</vt:lpstr>
      <vt:lpstr>What does this tell us?</vt:lpstr>
      <vt:lpstr>So, what’s up with alpha? And beta, for that matter?</vt:lpstr>
      <vt:lpstr>So, what’s happening?</vt:lpstr>
      <vt:lpstr>Todo for this weekend</vt:lpstr>
      <vt:lpstr>So to recap for the graphs</vt:lpstr>
      <vt:lpstr>So to recap for the graphs (2)</vt:lpstr>
      <vt:lpstr>How to make this graph? 3 arrays total</vt:lpstr>
      <vt:lpstr>How to make this graph? 3 arrays total</vt:lpstr>
      <vt:lpstr>How to make this graph? 3 arrays total</vt:lpstr>
      <vt:lpstr>How to make this graph? You did already!</vt:lpstr>
      <vt:lpstr>Sorted by variable</vt:lpstr>
      <vt:lpstr>Video length (alpha) graphs</vt:lpstr>
      <vt:lpstr>PowerPoint Presentation</vt:lpstr>
      <vt:lpstr>PowerPoint Presentation</vt:lpstr>
      <vt:lpstr>PowerPoint Presentation</vt:lpstr>
      <vt:lpstr>Sorted by graph</vt:lpstr>
      <vt:lpstr>New video length (alpha)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one makes sense! Finally!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does that answer the random dots?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Status of YouTube Simulation</dc:title>
  <dc:creator>Alexandra Rabeno</dc:creator>
  <cp:lastModifiedBy>Alexandra Rabeno</cp:lastModifiedBy>
  <cp:revision>77</cp:revision>
  <dcterms:created xsi:type="dcterms:W3CDTF">2024-01-09T00:22:19Z</dcterms:created>
  <dcterms:modified xsi:type="dcterms:W3CDTF">2024-04-08T06:12:00Z</dcterms:modified>
</cp:coreProperties>
</file>